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310" r:id="rId6"/>
    <p:sldId id="333" r:id="rId7"/>
    <p:sldId id="648" r:id="rId8"/>
    <p:sldId id="594" r:id="rId9"/>
    <p:sldId id="302" r:id="rId10"/>
    <p:sldId id="657" r:id="rId11"/>
    <p:sldId id="303" r:id="rId12"/>
    <p:sldId id="649" r:id="rId13"/>
    <p:sldId id="592" r:id="rId14"/>
    <p:sldId id="645" r:id="rId15"/>
    <p:sldId id="650" r:id="rId16"/>
    <p:sldId id="651" r:id="rId17"/>
    <p:sldId id="652" r:id="rId18"/>
    <p:sldId id="653" r:id="rId19"/>
    <p:sldId id="660" r:id="rId20"/>
    <p:sldId id="659" r:id="rId21"/>
    <p:sldId id="345" r:id="rId22"/>
    <p:sldId id="661" r:id="rId23"/>
    <p:sldId id="625" r:id="rId24"/>
    <p:sldId id="654" r:id="rId25"/>
    <p:sldId id="655" r:id="rId26"/>
    <p:sldId id="656" r:id="rId27"/>
    <p:sldId id="658" r:id="rId28"/>
    <p:sldId id="269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FA6EDE-8D75-2D80-3F38-09BBE1F208B7}" name="Pranoy Pauly" initials="PP" userId="S::pranoy.pauly@kovai.co::aa3e2c24-0eee-4613-8934-23401a29f9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D2A84E-5649-4BBC-A920-7B7150977C49}" v="9" dt="2024-09-23T09:08:30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3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varaaju Murugesan" userId="3168bb74-7433-4ce2-9f74-2d64e16d22cc" providerId="ADAL" clId="{5CD2A84E-5649-4BBC-A920-7B7150977C49}"/>
    <pc:docChg chg="undo custSel addSld delSld modSld sldOrd">
      <pc:chgData name="Selvaraaju Murugesan" userId="3168bb74-7433-4ce2-9f74-2d64e16d22cc" providerId="ADAL" clId="{5CD2A84E-5649-4BBC-A920-7B7150977C49}" dt="2024-09-24T15:09:46.449" v="579" actId="20577"/>
      <pc:docMkLst>
        <pc:docMk/>
      </pc:docMkLst>
      <pc:sldChg chg="modSp mod">
        <pc:chgData name="Selvaraaju Murugesan" userId="3168bb74-7433-4ce2-9f74-2d64e16d22cc" providerId="ADAL" clId="{5CD2A84E-5649-4BBC-A920-7B7150977C49}" dt="2024-09-19T08:07:46.242" v="8" actId="20577"/>
        <pc:sldMkLst>
          <pc:docMk/>
          <pc:sldMk cId="2436497769" sldId="256"/>
        </pc:sldMkLst>
        <pc:spChg chg="mod">
          <ac:chgData name="Selvaraaju Murugesan" userId="3168bb74-7433-4ce2-9f74-2d64e16d22cc" providerId="ADAL" clId="{5CD2A84E-5649-4BBC-A920-7B7150977C49}" dt="2024-09-19T08:07:46.242" v="8" actId="20577"/>
          <ac:spMkLst>
            <pc:docMk/>
            <pc:sldMk cId="2436497769" sldId="256"/>
            <ac:spMk id="26" creationId="{7AE4983A-C11F-42CF-85E3-04F7271D2638}"/>
          </ac:spMkLst>
        </pc:spChg>
      </pc:sldChg>
      <pc:sldChg chg="addSp modSp add mod">
        <pc:chgData name="Selvaraaju Murugesan" userId="3168bb74-7433-4ce2-9f74-2d64e16d22cc" providerId="ADAL" clId="{5CD2A84E-5649-4BBC-A920-7B7150977C49}" dt="2024-09-23T09:07:43.876" v="397" actId="20577"/>
        <pc:sldMkLst>
          <pc:docMk/>
          <pc:sldMk cId="530798869" sldId="345"/>
        </pc:sldMkLst>
        <pc:spChg chg="mod">
          <ac:chgData name="Selvaraaju Murugesan" userId="3168bb74-7433-4ce2-9f74-2d64e16d22cc" providerId="ADAL" clId="{5CD2A84E-5649-4BBC-A920-7B7150977C49}" dt="2024-09-23T09:07:43.876" v="397" actId="20577"/>
          <ac:spMkLst>
            <pc:docMk/>
            <pc:sldMk cId="530798869" sldId="345"/>
            <ac:spMk id="2" creationId="{934092F5-8E7C-460C-AE1F-8963FCF223F6}"/>
          </ac:spMkLst>
        </pc:spChg>
        <pc:picChg chg="add mod ord">
          <ac:chgData name="Selvaraaju Murugesan" userId="3168bb74-7433-4ce2-9f74-2d64e16d22cc" providerId="ADAL" clId="{5CD2A84E-5649-4BBC-A920-7B7150977C49}" dt="2024-09-23T09:07:33.920" v="370" actId="167"/>
          <ac:picMkLst>
            <pc:docMk/>
            <pc:sldMk cId="530798869" sldId="345"/>
            <ac:picMk id="4" creationId="{18D427C4-7506-77CC-8E8F-46BC99EEC419}"/>
          </ac:picMkLst>
        </pc:picChg>
      </pc:sldChg>
      <pc:sldChg chg="modSp mod">
        <pc:chgData name="Selvaraaju Murugesan" userId="3168bb74-7433-4ce2-9f74-2d64e16d22cc" providerId="ADAL" clId="{5CD2A84E-5649-4BBC-A920-7B7150977C49}" dt="2024-09-24T15:09:46.449" v="579" actId="20577"/>
        <pc:sldMkLst>
          <pc:docMk/>
          <pc:sldMk cId="3983282123" sldId="658"/>
        </pc:sldMkLst>
        <pc:spChg chg="mod">
          <ac:chgData name="Selvaraaju Murugesan" userId="3168bb74-7433-4ce2-9f74-2d64e16d22cc" providerId="ADAL" clId="{5CD2A84E-5649-4BBC-A920-7B7150977C49}" dt="2024-09-23T08:58:25.699" v="36"/>
          <ac:spMkLst>
            <pc:docMk/>
            <pc:sldMk cId="3983282123" sldId="658"/>
            <ac:spMk id="12" creationId="{8D0AE21A-DC82-05CD-A589-8C90CC71FD62}"/>
          </ac:spMkLst>
        </pc:spChg>
        <pc:spChg chg="mod">
          <ac:chgData name="Selvaraaju Murugesan" userId="3168bb74-7433-4ce2-9f74-2d64e16d22cc" providerId="ADAL" clId="{5CD2A84E-5649-4BBC-A920-7B7150977C49}" dt="2024-09-24T15:09:46.449" v="579" actId="20577"/>
          <ac:spMkLst>
            <pc:docMk/>
            <pc:sldMk cId="3983282123" sldId="658"/>
            <ac:spMk id="13" creationId="{B3CEF845-920E-95AE-F7F0-2B5C1269E40F}"/>
          </ac:spMkLst>
        </pc:spChg>
      </pc:sldChg>
      <pc:sldChg chg="addSp delSp modSp add mod">
        <pc:chgData name="Selvaraaju Murugesan" userId="3168bb74-7433-4ce2-9f74-2d64e16d22cc" providerId="ADAL" clId="{5CD2A84E-5649-4BBC-A920-7B7150977C49}" dt="2024-09-23T09:06:39.355" v="367" actId="20577"/>
        <pc:sldMkLst>
          <pc:docMk/>
          <pc:sldMk cId="3125774060" sldId="659"/>
        </pc:sldMkLst>
        <pc:spChg chg="mod">
          <ac:chgData name="Selvaraaju Murugesan" userId="3168bb74-7433-4ce2-9f74-2d64e16d22cc" providerId="ADAL" clId="{5CD2A84E-5649-4BBC-A920-7B7150977C49}" dt="2024-09-20T12:46:23.518" v="35" actId="20577"/>
          <ac:spMkLst>
            <pc:docMk/>
            <pc:sldMk cId="3125774060" sldId="659"/>
            <ac:spMk id="2" creationId="{EE84752E-4161-5C2C-00EE-1834BC4B6324}"/>
          </ac:spMkLst>
        </pc:spChg>
        <pc:spChg chg="mod">
          <ac:chgData name="Selvaraaju Murugesan" userId="3168bb74-7433-4ce2-9f74-2d64e16d22cc" providerId="ADAL" clId="{5CD2A84E-5649-4BBC-A920-7B7150977C49}" dt="2024-09-23T09:04:54.975" v="237" actId="20577"/>
          <ac:spMkLst>
            <pc:docMk/>
            <pc:sldMk cId="3125774060" sldId="659"/>
            <ac:spMk id="11" creationId="{54A40A84-DF18-3AFD-8F04-AAAFFCAEEB28}"/>
          </ac:spMkLst>
        </pc:spChg>
        <pc:spChg chg="del">
          <ac:chgData name="Selvaraaju Murugesan" userId="3168bb74-7433-4ce2-9f74-2d64e16d22cc" providerId="ADAL" clId="{5CD2A84E-5649-4BBC-A920-7B7150977C49}" dt="2024-09-23T09:02:12.835" v="67" actId="478"/>
          <ac:spMkLst>
            <pc:docMk/>
            <pc:sldMk cId="3125774060" sldId="659"/>
            <ac:spMk id="12" creationId="{7BE0B06F-7342-6F5A-47B4-B9A2695576FB}"/>
          </ac:spMkLst>
        </pc:spChg>
        <pc:spChg chg="del">
          <ac:chgData name="Selvaraaju Murugesan" userId="3168bb74-7433-4ce2-9f74-2d64e16d22cc" providerId="ADAL" clId="{5CD2A84E-5649-4BBC-A920-7B7150977C49}" dt="2024-09-23T09:02:12.835" v="67" actId="478"/>
          <ac:spMkLst>
            <pc:docMk/>
            <pc:sldMk cId="3125774060" sldId="659"/>
            <ac:spMk id="13" creationId="{870B9AC8-E547-4A68-2B71-553D2652C05B}"/>
          </ac:spMkLst>
        </pc:spChg>
        <pc:spChg chg="del">
          <ac:chgData name="Selvaraaju Murugesan" userId="3168bb74-7433-4ce2-9f74-2d64e16d22cc" providerId="ADAL" clId="{5CD2A84E-5649-4BBC-A920-7B7150977C49}" dt="2024-09-23T09:02:12.835" v="67" actId="478"/>
          <ac:spMkLst>
            <pc:docMk/>
            <pc:sldMk cId="3125774060" sldId="659"/>
            <ac:spMk id="14" creationId="{A132BD20-5015-1A8D-5AD8-DD92BF6D4377}"/>
          </ac:spMkLst>
        </pc:spChg>
        <pc:spChg chg="add mod">
          <ac:chgData name="Selvaraaju Murugesan" userId="3168bb74-7433-4ce2-9f74-2d64e16d22cc" providerId="ADAL" clId="{5CD2A84E-5649-4BBC-A920-7B7150977C49}" dt="2024-09-23T09:06:00.060" v="272" actId="20577"/>
          <ac:spMkLst>
            <pc:docMk/>
            <pc:sldMk cId="3125774060" sldId="659"/>
            <ac:spMk id="15" creationId="{0786EDBB-4FDC-A189-43D8-5DDB5B787845}"/>
          </ac:spMkLst>
        </pc:spChg>
        <pc:spChg chg="add mod">
          <ac:chgData name="Selvaraaju Murugesan" userId="3168bb74-7433-4ce2-9f74-2d64e16d22cc" providerId="ADAL" clId="{5CD2A84E-5649-4BBC-A920-7B7150977C49}" dt="2024-09-23T09:06:17.178" v="308" actId="20577"/>
          <ac:spMkLst>
            <pc:docMk/>
            <pc:sldMk cId="3125774060" sldId="659"/>
            <ac:spMk id="17" creationId="{D082DB34-8F8A-778B-BDA0-5994F8D18E6C}"/>
          </ac:spMkLst>
        </pc:spChg>
        <pc:spChg chg="add mod">
          <ac:chgData name="Selvaraaju Murugesan" userId="3168bb74-7433-4ce2-9f74-2d64e16d22cc" providerId="ADAL" clId="{5CD2A84E-5649-4BBC-A920-7B7150977C49}" dt="2024-09-23T09:06:27.998" v="338" actId="20577"/>
          <ac:spMkLst>
            <pc:docMk/>
            <pc:sldMk cId="3125774060" sldId="659"/>
            <ac:spMk id="19" creationId="{51464D10-9C9E-7C04-E0D4-30E6D9446E8A}"/>
          </ac:spMkLst>
        </pc:spChg>
        <pc:spChg chg="add mod">
          <ac:chgData name="Selvaraaju Murugesan" userId="3168bb74-7433-4ce2-9f74-2d64e16d22cc" providerId="ADAL" clId="{5CD2A84E-5649-4BBC-A920-7B7150977C49}" dt="2024-09-23T09:06:39.355" v="367" actId="20577"/>
          <ac:spMkLst>
            <pc:docMk/>
            <pc:sldMk cId="3125774060" sldId="659"/>
            <ac:spMk id="21" creationId="{2D80C385-2CE7-813F-B607-A84FAC082197}"/>
          </ac:spMkLst>
        </pc:spChg>
        <pc:picChg chg="add del">
          <ac:chgData name="Selvaraaju Murugesan" userId="3168bb74-7433-4ce2-9f74-2d64e16d22cc" providerId="ADAL" clId="{5CD2A84E-5649-4BBC-A920-7B7150977C49}" dt="2024-09-23T09:05:30.916" v="240" actId="22"/>
          <ac:picMkLst>
            <pc:docMk/>
            <pc:sldMk cId="3125774060" sldId="659"/>
            <ac:picMk id="5" creationId="{540A0917-D55B-8B4B-6802-92E96FF3883D}"/>
          </ac:picMkLst>
        </pc:picChg>
        <pc:picChg chg="add mod">
          <ac:chgData name="Selvaraaju Murugesan" userId="3168bb74-7433-4ce2-9f74-2d64e16d22cc" providerId="ADAL" clId="{5CD2A84E-5649-4BBC-A920-7B7150977C49}" dt="2024-09-23T09:05:43.493" v="246" actId="1076"/>
          <ac:picMkLst>
            <pc:docMk/>
            <pc:sldMk cId="3125774060" sldId="659"/>
            <ac:picMk id="8" creationId="{707F9DA9-8AD8-4D4A-CCED-C54D9AA3F514}"/>
          </ac:picMkLst>
        </pc:picChg>
        <pc:picChg chg="add del">
          <ac:chgData name="Selvaraaju Murugesan" userId="3168bb74-7433-4ce2-9f74-2d64e16d22cc" providerId="ADAL" clId="{5CD2A84E-5649-4BBC-A920-7B7150977C49}" dt="2024-09-23T09:05:40.257" v="245" actId="478"/>
          <ac:picMkLst>
            <pc:docMk/>
            <pc:sldMk cId="3125774060" sldId="659"/>
            <ac:picMk id="16" creationId="{F1C2D7D0-A8C1-B3F6-E50C-9C27FB48F21C}"/>
          </ac:picMkLst>
        </pc:picChg>
        <pc:picChg chg="del">
          <ac:chgData name="Selvaraaju Murugesan" userId="3168bb74-7433-4ce2-9f74-2d64e16d22cc" providerId="ADAL" clId="{5CD2A84E-5649-4BBC-A920-7B7150977C49}" dt="2024-09-23T09:02:12.835" v="67" actId="478"/>
          <ac:picMkLst>
            <pc:docMk/>
            <pc:sldMk cId="3125774060" sldId="659"/>
            <ac:picMk id="18" creationId="{E38C67C2-0414-B700-A867-241E579C567E}"/>
          </ac:picMkLst>
        </pc:picChg>
        <pc:picChg chg="del">
          <ac:chgData name="Selvaraaju Murugesan" userId="3168bb74-7433-4ce2-9f74-2d64e16d22cc" providerId="ADAL" clId="{5CD2A84E-5649-4BBC-A920-7B7150977C49}" dt="2024-09-23T09:02:12.835" v="67" actId="478"/>
          <ac:picMkLst>
            <pc:docMk/>
            <pc:sldMk cId="3125774060" sldId="659"/>
            <ac:picMk id="20" creationId="{9F1E87C9-D8FE-25A4-F9B9-74BBE9FE6B98}"/>
          </ac:picMkLst>
        </pc:picChg>
        <pc:picChg chg="del">
          <ac:chgData name="Selvaraaju Murugesan" userId="3168bb74-7433-4ce2-9f74-2d64e16d22cc" providerId="ADAL" clId="{5CD2A84E-5649-4BBC-A920-7B7150977C49}" dt="2024-09-23T09:02:12.835" v="67" actId="478"/>
          <ac:picMkLst>
            <pc:docMk/>
            <pc:sldMk cId="3125774060" sldId="659"/>
            <ac:picMk id="22" creationId="{6832C6FC-5048-E118-DBB2-56F56E339693}"/>
          </ac:picMkLst>
        </pc:picChg>
        <pc:picChg chg="add mod">
          <ac:chgData name="Selvaraaju Murugesan" userId="3168bb74-7433-4ce2-9f74-2d64e16d22cc" providerId="ADAL" clId="{5CD2A84E-5649-4BBC-A920-7B7150977C49}" dt="2024-09-23T09:05:50.109" v="247"/>
          <ac:picMkLst>
            <pc:docMk/>
            <pc:sldMk cId="3125774060" sldId="659"/>
            <ac:picMk id="23" creationId="{AC27B7A6-6830-2B77-CE00-0207832A1F74}"/>
          </ac:picMkLst>
        </pc:picChg>
        <pc:picChg chg="add mod">
          <ac:chgData name="Selvaraaju Murugesan" userId="3168bb74-7433-4ce2-9f74-2d64e16d22cc" providerId="ADAL" clId="{5CD2A84E-5649-4BBC-A920-7B7150977C49}" dt="2024-09-23T09:05:50.109" v="247"/>
          <ac:picMkLst>
            <pc:docMk/>
            <pc:sldMk cId="3125774060" sldId="659"/>
            <ac:picMk id="24" creationId="{FFB7F270-146A-78AA-EA5E-6A6581ACE244}"/>
          </ac:picMkLst>
        </pc:picChg>
        <pc:picChg chg="add mod">
          <ac:chgData name="Selvaraaju Murugesan" userId="3168bb74-7433-4ce2-9f74-2d64e16d22cc" providerId="ADAL" clId="{5CD2A84E-5649-4BBC-A920-7B7150977C49}" dt="2024-09-23T09:05:50.109" v="247"/>
          <ac:picMkLst>
            <pc:docMk/>
            <pc:sldMk cId="3125774060" sldId="659"/>
            <ac:picMk id="25" creationId="{F747A03A-6C8E-8A6B-ABF4-8CECF665D2D2}"/>
          </ac:picMkLst>
        </pc:picChg>
        <pc:picChg chg="add mod">
          <ac:chgData name="Selvaraaju Murugesan" userId="3168bb74-7433-4ce2-9f74-2d64e16d22cc" providerId="ADAL" clId="{5CD2A84E-5649-4BBC-A920-7B7150977C49}" dt="2024-09-23T09:05:50.109" v="247"/>
          <ac:picMkLst>
            <pc:docMk/>
            <pc:sldMk cId="3125774060" sldId="659"/>
            <ac:picMk id="26" creationId="{0FEDB716-D181-7EF8-DBB7-E6292DD6CE82}"/>
          </ac:picMkLst>
        </pc:picChg>
        <pc:cxnChg chg="del">
          <ac:chgData name="Selvaraaju Murugesan" userId="3168bb74-7433-4ce2-9f74-2d64e16d22cc" providerId="ADAL" clId="{5CD2A84E-5649-4BBC-A920-7B7150977C49}" dt="2024-09-23T09:02:12.835" v="67" actId="478"/>
          <ac:cxnSpMkLst>
            <pc:docMk/>
            <pc:sldMk cId="3125774060" sldId="659"/>
            <ac:cxnSpMk id="9" creationId="{1BBCBA76-CA4C-2023-8493-72305EC41597}"/>
          </ac:cxnSpMkLst>
        </pc:cxnChg>
        <pc:cxnChg chg="del">
          <ac:chgData name="Selvaraaju Murugesan" userId="3168bb74-7433-4ce2-9f74-2d64e16d22cc" providerId="ADAL" clId="{5CD2A84E-5649-4BBC-A920-7B7150977C49}" dt="2024-09-23T09:02:12.835" v="67" actId="478"/>
          <ac:cxnSpMkLst>
            <pc:docMk/>
            <pc:sldMk cId="3125774060" sldId="659"/>
            <ac:cxnSpMk id="10" creationId="{3C3666DD-896C-4AF5-F0E9-ECA7128DCF3F}"/>
          </ac:cxnSpMkLst>
        </pc:cxnChg>
      </pc:sldChg>
      <pc:sldChg chg="addSp modSp add mod ord">
        <pc:chgData name="Selvaraaju Murugesan" userId="3168bb74-7433-4ce2-9f74-2d64e16d22cc" providerId="ADAL" clId="{5CD2A84E-5649-4BBC-A920-7B7150977C49}" dt="2024-09-23T09:03:52.368" v="230"/>
        <pc:sldMkLst>
          <pc:docMk/>
          <pc:sldMk cId="1110976959" sldId="660"/>
        </pc:sldMkLst>
        <pc:spChg chg="add mod">
          <ac:chgData name="Selvaraaju Murugesan" userId="3168bb74-7433-4ce2-9f74-2d64e16d22cc" providerId="ADAL" clId="{5CD2A84E-5649-4BBC-A920-7B7150977C49}" dt="2024-09-23T09:02:45.289" v="102" actId="20577"/>
          <ac:spMkLst>
            <pc:docMk/>
            <pc:sldMk cId="1110976959" sldId="660"/>
            <ac:spMk id="4" creationId="{FF3EF6D4-EDF1-9F2F-86DC-E3463E6A83F6}"/>
          </ac:spMkLst>
        </pc:spChg>
        <pc:spChg chg="add mod">
          <ac:chgData name="Selvaraaju Murugesan" userId="3168bb74-7433-4ce2-9f74-2d64e16d22cc" providerId="ADAL" clId="{5CD2A84E-5649-4BBC-A920-7B7150977C49}" dt="2024-09-23T09:02:57.470" v="150" actId="20577"/>
          <ac:spMkLst>
            <pc:docMk/>
            <pc:sldMk cId="1110976959" sldId="660"/>
            <ac:spMk id="5" creationId="{ED4E2BAD-F059-F129-E43E-E6C53E74933F}"/>
          </ac:spMkLst>
        </pc:spChg>
        <pc:spChg chg="add mod">
          <ac:chgData name="Selvaraaju Murugesan" userId="3168bb74-7433-4ce2-9f74-2d64e16d22cc" providerId="ADAL" clId="{5CD2A84E-5649-4BBC-A920-7B7150977C49}" dt="2024-09-23T09:03:33.336" v="198" actId="20577"/>
          <ac:spMkLst>
            <pc:docMk/>
            <pc:sldMk cId="1110976959" sldId="660"/>
            <ac:spMk id="6" creationId="{BEBAFF7B-85A6-06AC-6B86-F83C995DDB7D}"/>
          </ac:spMkLst>
        </pc:spChg>
        <pc:spChg chg="add mod">
          <ac:chgData name="Selvaraaju Murugesan" userId="3168bb74-7433-4ce2-9f74-2d64e16d22cc" providerId="ADAL" clId="{5CD2A84E-5649-4BBC-A920-7B7150977C49}" dt="2024-09-23T09:03:43.008" v="226" actId="20577"/>
          <ac:spMkLst>
            <pc:docMk/>
            <pc:sldMk cId="1110976959" sldId="660"/>
            <ac:spMk id="8" creationId="{F5567251-D460-2A93-9996-BF31EE2C02A1}"/>
          </ac:spMkLst>
        </pc:spChg>
        <pc:spChg chg="mod">
          <ac:chgData name="Selvaraaju Murugesan" userId="3168bb74-7433-4ce2-9f74-2d64e16d22cc" providerId="ADAL" clId="{5CD2A84E-5649-4BBC-A920-7B7150977C49}" dt="2024-09-23T09:03:45.924" v="228" actId="20577"/>
          <ac:spMkLst>
            <pc:docMk/>
            <pc:sldMk cId="1110976959" sldId="660"/>
            <ac:spMk id="11" creationId="{54A40A84-DF18-3AFD-8F04-AAAFFCAEEB28}"/>
          </ac:spMkLst>
        </pc:spChg>
        <pc:picChg chg="add mod">
          <ac:chgData name="Selvaraaju Murugesan" userId="3168bb74-7433-4ce2-9f74-2d64e16d22cc" providerId="ADAL" clId="{5CD2A84E-5649-4BBC-A920-7B7150977C49}" dt="2024-09-23T09:02:28.350" v="71"/>
          <ac:picMkLst>
            <pc:docMk/>
            <pc:sldMk cId="1110976959" sldId="660"/>
            <ac:picMk id="9" creationId="{1F86988D-E06F-6A37-300A-F799C1BDEF85}"/>
          </ac:picMkLst>
        </pc:picChg>
        <pc:picChg chg="add mod">
          <ac:chgData name="Selvaraaju Murugesan" userId="3168bb74-7433-4ce2-9f74-2d64e16d22cc" providerId="ADAL" clId="{5CD2A84E-5649-4BBC-A920-7B7150977C49}" dt="2024-09-23T09:02:28.350" v="71"/>
          <ac:picMkLst>
            <pc:docMk/>
            <pc:sldMk cId="1110976959" sldId="660"/>
            <ac:picMk id="10" creationId="{A51ED64A-300F-BEB6-3E76-1DA0915ABC15}"/>
          </ac:picMkLst>
        </pc:picChg>
        <pc:picChg chg="add mod">
          <ac:chgData name="Selvaraaju Murugesan" userId="3168bb74-7433-4ce2-9f74-2d64e16d22cc" providerId="ADAL" clId="{5CD2A84E-5649-4BBC-A920-7B7150977C49}" dt="2024-09-23T09:02:28.350" v="71"/>
          <ac:picMkLst>
            <pc:docMk/>
            <pc:sldMk cId="1110976959" sldId="660"/>
            <ac:picMk id="12" creationId="{02C6A105-7295-C0F3-2204-53043BA88348}"/>
          </ac:picMkLst>
        </pc:picChg>
        <pc:picChg chg="add mod">
          <ac:chgData name="Selvaraaju Murugesan" userId="3168bb74-7433-4ce2-9f74-2d64e16d22cc" providerId="ADAL" clId="{5CD2A84E-5649-4BBC-A920-7B7150977C49}" dt="2024-09-23T09:02:28.350" v="71"/>
          <ac:picMkLst>
            <pc:docMk/>
            <pc:sldMk cId="1110976959" sldId="660"/>
            <ac:picMk id="13" creationId="{05C1A878-CED0-9B19-E17D-90E1FA1D9F80}"/>
          </ac:picMkLst>
        </pc:picChg>
      </pc:sldChg>
      <pc:sldChg chg="addSp delSp modSp add mod">
        <pc:chgData name="Selvaraaju Murugesan" userId="3168bb74-7433-4ce2-9f74-2d64e16d22cc" providerId="ADAL" clId="{5CD2A84E-5649-4BBC-A920-7B7150977C49}" dt="2024-09-23T09:13:27.558" v="562" actId="20577"/>
        <pc:sldMkLst>
          <pc:docMk/>
          <pc:sldMk cId="3916464230" sldId="661"/>
        </pc:sldMkLst>
        <pc:spChg chg="mod">
          <ac:chgData name="Selvaraaju Murugesan" userId="3168bb74-7433-4ce2-9f74-2d64e16d22cc" providerId="ADAL" clId="{5CD2A84E-5649-4BBC-A920-7B7150977C49}" dt="2024-09-23T09:08:06.114" v="406" actId="20577"/>
          <ac:spMkLst>
            <pc:docMk/>
            <pc:sldMk cId="3916464230" sldId="661"/>
            <ac:spMk id="2" creationId="{EE84752E-4161-5C2C-00EE-1834BC4B6324}"/>
          </ac:spMkLst>
        </pc:spChg>
        <pc:spChg chg="del mod">
          <ac:chgData name="Selvaraaju Murugesan" userId="3168bb74-7433-4ce2-9f74-2d64e16d22cc" providerId="ADAL" clId="{5CD2A84E-5649-4BBC-A920-7B7150977C49}" dt="2024-09-23T09:13:10.266" v="518" actId="478"/>
          <ac:spMkLst>
            <pc:docMk/>
            <pc:sldMk cId="3916464230" sldId="661"/>
            <ac:spMk id="11" creationId="{54A40A84-DF18-3AFD-8F04-AAAFFCAEEB28}"/>
          </ac:spMkLst>
        </pc:spChg>
        <pc:spChg chg="mod">
          <ac:chgData name="Selvaraaju Murugesan" userId="3168bb74-7433-4ce2-9f74-2d64e16d22cc" providerId="ADAL" clId="{5CD2A84E-5649-4BBC-A920-7B7150977C49}" dt="2024-09-23T09:08:58.875" v="461" actId="20577"/>
          <ac:spMkLst>
            <pc:docMk/>
            <pc:sldMk cId="3916464230" sldId="661"/>
            <ac:spMk id="15" creationId="{0786EDBB-4FDC-A189-43D8-5DDB5B787845}"/>
          </ac:spMkLst>
        </pc:spChg>
        <pc:spChg chg="mod">
          <ac:chgData name="Selvaraaju Murugesan" userId="3168bb74-7433-4ce2-9f74-2d64e16d22cc" providerId="ADAL" clId="{5CD2A84E-5649-4BBC-A920-7B7150977C49}" dt="2024-09-23T09:12:27.104" v="492" actId="20577"/>
          <ac:spMkLst>
            <pc:docMk/>
            <pc:sldMk cId="3916464230" sldId="661"/>
            <ac:spMk id="17" creationId="{D082DB34-8F8A-778B-BDA0-5994F8D18E6C}"/>
          </ac:spMkLst>
        </pc:spChg>
        <pc:spChg chg="mod">
          <ac:chgData name="Selvaraaju Murugesan" userId="3168bb74-7433-4ce2-9f74-2d64e16d22cc" providerId="ADAL" clId="{5CD2A84E-5649-4BBC-A920-7B7150977C49}" dt="2024-09-23T09:12:46.624" v="517" actId="20577"/>
          <ac:spMkLst>
            <pc:docMk/>
            <pc:sldMk cId="3916464230" sldId="661"/>
            <ac:spMk id="19" creationId="{51464D10-9C9E-7C04-E0D4-30E6D9446E8A}"/>
          </ac:spMkLst>
        </pc:spChg>
        <pc:spChg chg="mod">
          <ac:chgData name="Selvaraaju Murugesan" userId="3168bb74-7433-4ce2-9f74-2d64e16d22cc" providerId="ADAL" clId="{5CD2A84E-5649-4BBC-A920-7B7150977C49}" dt="2024-09-23T09:13:27.558" v="562" actId="20577"/>
          <ac:spMkLst>
            <pc:docMk/>
            <pc:sldMk cId="3916464230" sldId="661"/>
            <ac:spMk id="21" creationId="{2D80C385-2CE7-813F-B607-A84FAC082197}"/>
          </ac:spMkLst>
        </pc:spChg>
        <pc:picChg chg="add mod">
          <ac:chgData name="Selvaraaju Murugesan" userId="3168bb74-7433-4ce2-9f74-2d64e16d22cc" providerId="ADAL" clId="{5CD2A84E-5649-4BBC-A920-7B7150977C49}" dt="2024-09-23T09:08:44.306" v="414" actId="1076"/>
          <ac:picMkLst>
            <pc:docMk/>
            <pc:sldMk cId="3916464230" sldId="661"/>
            <ac:picMk id="5" creationId="{3532AC88-3A8B-D699-38AB-4EF0240EEB66}"/>
          </ac:picMkLst>
        </pc:picChg>
        <pc:picChg chg="del">
          <ac:chgData name="Selvaraaju Murugesan" userId="3168bb74-7433-4ce2-9f74-2d64e16d22cc" providerId="ADAL" clId="{5CD2A84E-5649-4BBC-A920-7B7150977C49}" dt="2024-09-23T09:08:28.906" v="407" actId="478"/>
          <ac:picMkLst>
            <pc:docMk/>
            <pc:sldMk cId="3916464230" sldId="661"/>
            <ac:picMk id="8" creationId="{707F9DA9-8AD8-4D4A-CCED-C54D9AA3F514}"/>
          </ac:picMkLst>
        </pc:picChg>
      </pc:sldChg>
      <pc:sldChg chg="add del">
        <pc:chgData name="Selvaraaju Murugesan" userId="3168bb74-7433-4ce2-9f74-2d64e16d22cc" providerId="ADAL" clId="{5CD2A84E-5649-4BBC-A920-7B7150977C49}" dt="2024-09-23T09:08:30.875" v="409"/>
        <pc:sldMkLst>
          <pc:docMk/>
          <pc:sldMk cId="3034639478" sldId="662"/>
        </pc:sldMkLst>
      </pc:sldChg>
    </pc:docChg>
  </pc:docChgLst>
  <pc:docChgLst>
    <pc:chgData name="Kunal Valecha" userId="ef34b1c8-5946-4a57-be1f-f6aab9d90cf5" providerId="ADAL" clId="{D3F8708D-57BD-47A4-A488-31CEECE4F34B}"/>
    <pc:docChg chg="modSld sldOrd">
      <pc:chgData name="Kunal Valecha" userId="ef34b1c8-5946-4a57-be1f-f6aab9d90cf5" providerId="ADAL" clId="{D3F8708D-57BD-47A4-A488-31CEECE4F34B}" dt="2024-09-23T09:15:15.561" v="1"/>
      <pc:docMkLst>
        <pc:docMk/>
      </pc:docMkLst>
      <pc:sldChg chg="ord">
        <pc:chgData name="Kunal Valecha" userId="ef34b1c8-5946-4a57-be1f-f6aab9d90cf5" providerId="ADAL" clId="{D3F8708D-57BD-47A4-A488-31CEECE4F34B}" dt="2024-09-23T09:15:15.561" v="1"/>
        <pc:sldMkLst>
          <pc:docMk/>
          <pc:sldMk cId="1283983379" sldId="6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45400-2A23-41E2-A803-CE08992BF82C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3BD4F-FBCF-4F25-8FD2-858709C985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326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Workshop – 2.5 hours</a:t>
            </a:r>
          </a:p>
          <a:p>
            <a:endParaRPr lang="en-GB"/>
          </a:p>
          <a:p>
            <a:r>
              <a:rPr lang="en-GB"/>
              <a:t>Since the introduction of ChatGPT-4, technical writers need to shift their thinking in producing any knowledge base content which is AI-friendly and makes it easy for both AI bot and humans. This workshop provides step-by-step methods and tools to produce content and metrics to evaluate producing AI-friendly content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4565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409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7055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4788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1465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8CD9A-4B9C-49C8-AD01-15210E70B731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9796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0454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24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Example</a:t>
            </a:r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6858000" cy="458788"/>
          </a:xfrm>
        </p:spPr>
        <p:txBody>
          <a:bodyPr/>
          <a:lstStyle/>
          <a:p>
            <a:endParaRPr lang="en-AU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0" y="8685213"/>
            <a:ext cx="6858000" cy="4587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B7E1-D7F9-4AF7-AD38-331F54225B81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0876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Session 1 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48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870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3690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88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Session 1 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48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2002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584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3423-185E-4D3D-8949-1903C6F5A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819E7-3C79-474B-AAC2-12FFDF29C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73BF5-6D42-46F2-AB5E-FE70E249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E8321-8528-4BE8-8C9B-26777564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63D5-DAC4-4EA5-9758-C17C5FCA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427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B673-9F03-431B-8F82-FEEBC1D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99947-BAE2-41F8-A5EF-8201F44AE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7F380-605C-4E80-872E-BED23E277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C5E6D-18C1-4E9D-BE40-170267DA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51884-AEE3-4501-AD55-CA92F4EB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302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FD481-9A07-464E-A2DE-BABDECE0C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62017-EF07-4A8A-BB09-A7D0CC24F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A7EA9-7B97-4C6E-98C7-63594992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BC6B8-FB3D-4950-9AAD-672E0DCC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7957-57B4-486A-9562-8160E918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198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58D7-07C2-422D-9307-625302CE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F3A7-DE7B-4AE4-B119-2D1EBC655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27B64-4F2C-4FCA-8060-B7EC9AEA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4B331-82F1-4806-BBF1-F183C6AD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D25C7-E6B4-48B6-9C54-3FE1E665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838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DF5B-9FA9-4CAB-B20C-801F09BB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BCD97-492A-450A-B199-115E38017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618BF-301B-4B4A-BEDE-77161B83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461EB-6BD5-46C7-86B9-5AAF0BA3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1CD60-85D7-4DFE-95AB-FF81CFFC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645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6431D-8C93-4498-B17F-62171AB4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B054F-31B8-4C5E-8E9A-421CB0D2A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B7D55-B9E4-4190-AE81-19AC096A4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13596-6C91-46C5-9508-8E8D428A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0B6F6-2338-4085-A466-DBA973DB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5768D-83B2-4176-B616-BF23A4DF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392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716D-B524-4441-86C8-3B6542FF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6D9F1-B2B4-417D-9F47-84B01A28B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3DC5B-1563-4B98-BB6D-C5584195D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0021F-B3A1-4E32-86F6-FE4E3FA2F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9433C-C4C5-4DB7-9695-B6826B72D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3E29E-613C-429F-AFA1-199F6E9C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A04E1-92A9-4D3B-8247-4C40AB9A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B5469-4F41-46C8-BC51-A5FAB426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661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6E67-962A-4719-99E5-248E3411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F13F3-2134-4FD5-842C-7294B2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5F924-A846-4BA7-B539-E7A1C6B0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5584D-EDA7-4E8A-911B-442491CE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068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F2BF2-BBDE-4DA6-8561-28AAAC98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DFF4C-682D-47EE-99FC-284F8A06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DB05E-C339-4BAB-8A75-D814538A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146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1E06-0367-484E-9CED-9FFD990D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76EB-3600-4D22-AD09-8D32AEFA7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84C1E-E9A2-474F-A6B9-EECE673DC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FA289-F78F-4852-85EB-29219776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3B672-524E-452B-8A2A-F09B6665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A511E-A186-45CE-A275-290EC9E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681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84B73-A6D6-41A4-80B8-AD24B8C8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EA63E-C85D-4A3E-835C-585C525FE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B77BD-30D8-4E1B-94CB-AFE1DE81C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C3D09-3EC0-4202-BE27-F37CEE8A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EE062-6311-4347-96F1-12F2104C7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52619-5777-46F7-89EA-9D0ABBB6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154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CA3AE4-D9DF-451F-89C2-A3F9C36E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08D9-CD9D-4037-BEB1-ED14CE0DC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44ECA-F040-40A7-A5C9-2FA5C3A69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17E2B-9B45-485F-9BD8-F0A23782060F}" type="datetimeFigureOut">
              <a:rPr lang="en-IN" smtClean="0"/>
              <a:t>24-09-2024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356B4-1202-455D-B018-C113CE42B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F79B7-9E09-4DA0-A688-8CA5E8F3F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611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www.linkedin.com/in/selvaraaj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4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sv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4F561D-C965-4BDF-8CB4-E3C6CB15CF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CBE5289-4C17-45AF-8934-4772D9D946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A992251-31FF-4002-8BEF-679DBBBEC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473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9F37D04-357B-4F09-B358-026A757F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240" y="495935"/>
            <a:ext cx="3418840" cy="4332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E4983A-C11F-42CF-85E3-04F7271D2638}"/>
              </a:ext>
            </a:extLst>
          </p:cNvPr>
          <p:cNvSpPr txBox="1"/>
          <p:nvPr/>
        </p:nvSpPr>
        <p:spPr>
          <a:xfrm>
            <a:off x="291146" y="2498310"/>
            <a:ext cx="77352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0">
                <a:solidFill>
                  <a:srgbClr val="111827"/>
                </a:solidFill>
                <a:effectLst/>
                <a:latin typeface="var(--heading-font)"/>
              </a:rPr>
              <a:t>Role of AI-powered knowledge base in customer support</a:t>
            </a:r>
          </a:p>
          <a:p>
            <a:r>
              <a:rPr lang="en-GB" sz="4400" b="1">
                <a:latin typeface="Red hat display" panose="02010303040201060303" pitchFamily="2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994CB9-7473-4F10-9FE7-10731382BE14}"/>
              </a:ext>
            </a:extLst>
          </p:cNvPr>
          <p:cNvSpPr txBox="1"/>
          <p:nvPr/>
        </p:nvSpPr>
        <p:spPr>
          <a:xfrm>
            <a:off x="6096000" y="5144105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Nunito" panose="00000500000000000000" pitchFamily="2" charset="0"/>
              </a:rPr>
              <a:t>Speaker</a:t>
            </a:r>
            <a:endParaRPr lang="en-IN">
              <a:latin typeface="Nunito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AB19F5-F730-4757-80F0-1C8AD0F215A2}"/>
              </a:ext>
            </a:extLst>
          </p:cNvPr>
          <p:cNvSpPr txBox="1"/>
          <p:nvPr/>
        </p:nvSpPr>
        <p:spPr>
          <a:xfrm>
            <a:off x="4158773" y="5542816"/>
            <a:ext cx="360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8005D8"/>
                </a:solidFill>
                <a:latin typeface="Nunito" panose="00000500000000000000" pitchFamily="2" charset="0"/>
              </a:rPr>
              <a:t>Selvaraaju Murugesan</a:t>
            </a:r>
            <a:endParaRPr lang="en-IN" sz="2200" b="1">
              <a:solidFill>
                <a:srgbClr val="8005D8"/>
              </a:solidFill>
              <a:latin typeface="Nunito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48F060-F2A2-4563-BCD4-1E3FDCFA740A}"/>
              </a:ext>
            </a:extLst>
          </p:cNvPr>
          <p:cNvSpPr txBox="1"/>
          <p:nvPr/>
        </p:nvSpPr>
        <p:spPr>
          <a:xfrm>
            <a:off x="4158773" y="5927227"/>
            <a:ext cx="345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Nunito" panose="00000500000000000000" pitchFamily="2" charset="0"/>
              </a:rPr>
              <a:t>Head of Data Science, Document360</a:t>
            </a:r>
          </a:p>
          <a:p>
            <a:r>
              <a:rPr lang="en-US" sz="1400">
                <a:latin typeface="Nunito" panose="00000500000000000000" pitchFamily="2" charset="0"/>
                <a:hlinkClick r:id="rId7"/>
              </a:rPr>
              <a:t>https://www.linkedin.com/in/selvaraaju</a:t>
            </a:r>
            <a:endParaRPr lang="en-US" sz="1400">
              <a:latin typeface="Nunito" panose="00000500000000000000" pitchFamily="2" charset="0"/>
            </a:endParaRPr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2EA2269-85B2-4B48-A507-FF897811A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27" y="1339425"/>
            <a:ext cx="4709073" cy="5549979"/>
          </a:xfrm>
          <a:prstGeom prst="rect">
            <a:avLst/>
          </a:prstGeom>
        </p:spPr>
      </p:pic>
      <p:pic>
        <p:nvPicPr>
          <p:cNvPr id="2" name="Picture 1" descr="A person in a purple circle&#10;&#10;Description automatically generated">
            <a:extLst>
              <a:ext uri="{FF2B5EF4-FFF2-40B4-BE49-F238E27FC236}">
                <a16:creationId xmlns:a16="http://schemas.microsoft.com/office/drawing/2014/main" id="{8B7139BF-2119-C56A-1552-11E03045A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067168"/>
            <a:ext cx="5105400" cy="58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97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00C2-1FC8-2057-40A7-08F8866D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6433B-B38A-5A12-D0F2-C9837C64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2F907B5-026B-F98C-9D2C-F82A4764A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9B4C89-0A3E-0733-C451-98CA91FA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085" y="429659"/>
            <a:ext cx="2648554" cy="3382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CB5656-545C-7EEE-D22B-BA831FFDC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1" y="3798170"/>
            <a:ext cx="3204535" cy="305983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B8DC54B-14B5-3A92-8C75-19B12066EB05}"/>
              </a:ext>
            </a:extLst>
          </p:cNvPr>
          <p:cNvSpPr txBox="1">
            <a:spLocks/>
          </p:cNvSpPr>
          <p:nvPr/>
        </p:nvSpPr>
        <p:spPr>
          <a:xfrm>
            <a:off x="3114205" y="3150385"/>
            <a:ext cx="1674262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sz="3500"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7C970D7-5E4A-1758-3C74-F082754CB217}"/>
              </a:ext>
            </a:extLst>
          </p:cNvPr>
          <p:cNvSpPr txBox="1">
            <a:spLocks/>
          </p:cNvSpPr>
          <p:nvPr/>
        </p:nvSpPr>
        <p:spPr>
          <a:xfrm>
            <a:off x="4655736" y="3350478"/>
            <a:ext cx="3575480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>
                <a:solidFill>
                  <a:srgbClr val="8005D8"/>
                </a:solidFill>
                <a:latin typeface="Red Hat Display" panose="02010503040201060303" pitchFamily="2" charset="0"/>
                <a:ea typeface="Red Hat Text SemiBold" panose="02010303040201060303" pitchFamily="2" charset="0"/>
                <a:cs typeface="Red Hat Text SemiBold" panose="02010303040201060303" pitchFamily="2" charset="0"/>
              </a:rPr>
              <a:t>Session 2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9D66B1-403E-4727-E109-8E45960216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2037" y="4572002"/>
            <a:ext cx="1564965" cy="6526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766E74F-B389-5030-6ACE-0E4B52197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2352" y="5922925"/>
            <a:ext cx="979295" cy="93507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DE14E24-3405-CCE4-A552-5DB1AFFDD4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-2" y="4861711"/>
            <a:ext cx="2090694" cy="19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1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AE91E84-0A8E-80BF-2A82-3E6B05AB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Importance of Knowledge Base</a:t>
            </a:r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20BB0-74FB-6347-7404-B9E492D18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283" y="2612831"/>
            <a:ext cx="1632338" cy="16323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16194E-174F-326A-294F-47EA93A17FC2}"/>
              </a:ext>
            </a:extLst>
          </p:cNvPr>
          <p:cNvCxnSpPr/>
          <p:nvPr/>
        </p:nvCxnSpPr>
        <p:spPr>
          <a:xfrm>
            <a:off x="4131517" y="1873757"/>
            <a:ext cx="9525" cy="350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86730A-1482-9CAD-6838-4A88A1A0BC8C}"/>
              </a:ext>
            </a:extLst>
          </p:cNvPr>
          <p:cNvSpPr txBox="1"/>
          <p:nvPr/>
        </p:nvSpPr>
        <p:spPr>
          <a:xfrm>
            <a:off x="912682" y="4460497"/>
            <a:ext cx="262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>
                <a:solidFill>
                  <a:schemeClr val="accent1">
                    <a:lumMod val="50000"/>
                  </a:schemeClr>
                </a:solidFill>
              </a:rPr>
              <a:t>Knowledge base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440CE-E712-5369-162B-6C064380F2E2}"/>
              </a:ext>
            </a:extLst>
          </p:cNvPr>
          <p:cNvSpPr txBox="1"/>
          <p:nvPr/>
        </p:nvSpPr>
        <p:spPr>
          <a:xfrm>
            <a:off x="6049136" y="2129897"/>
            <a:ext cx="301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Information repository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AE21A-DC82-05CD-A589-8C90CC71FD62}"/>
              </a:ext>
            </a:extLst>
          </p:cNvPr>
          <p:cNvSpPr txBox="1"/>
          <p:nvPr/>
        </p:nvSpPr>
        <p:spPr>
          <a:xfrm>
            <a:off x="6049136" y="3067379"/>
            <a:ext cx="1829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Mixed access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F845-920E-95AE-F7F0-2B5C1269E40F}"/>
              </a:ext>
            </a:extLst>
          </p:cNvPr>
          <p:cNvSpPr txBox="1"/>
          <p:nvPr/>
        </p:nvSpPr>
        <p:spPr>
          <a:xfrm>
            <a:off x="6049136" y="3998832"/>
            <a:ext cx="279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Trusted contributors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63668-48D9-F1E4-20E0-386CBB97F5C6}"/>
              </a:ext>
            </a:extLst>
          </p:cNvPr>
          <p:cNvSpPr txBox="1"/>
          <p:nvPr/>
        </p:nvSpPr>
        <p:spPr>
          <a:xfrm>
            <a:off x="6049136" y="4924256"/>
            <a:ext cx="1617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Self-service</a:t>
            </a:r>
          </a:p>
        </p:txBody>
      </p:sp>
      <p:pic>
        <p:nvPicPr>
          <p:cNvPr id="15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67F6391C-3869-A3DA-639D-6AFA4EE67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209240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6D3DCBE7-A18F-9074-4294-3AEEC2102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005755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C73897E0-3381-BA87-B8B4-6D0998D5F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968020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AA629534-033C-8D5D-85F5-905F67410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489416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242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Information Discovery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4540712" y="2250122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BCBA76-CA4C-2023-8493-72305EC41597}"/>
              </a:ext>
            </a:extLst>
          </p:cNvPr>
          <p:cNvCxnSpPr>
            <a:cxnSpLocks/>
          </p:cNvCxnSpPr>
          <p:nvPr/>
        </p:nvCxnSpPr>
        <p:spPr>
          <a:xfrm>
            <a:off x="7832101" y="2221002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168773" y="5387582"/>
            <a:ext cx="4090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Search engine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0B06F-7342-6F5A-47B4-B9A2695576FB}"/>
              </a:ext>
            </a:extLst>
          </p:cNvPr>
          <p:cNvSpPr txBox="1"/>
          <p:nvPr/>
        </p:nvSpPr>
        <p:spPr>
          <a:xfrm>
            <a:off x="4427595" y="5416317"/>
            <a:ext cx="3517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Documentation site</a:t>
            </a:r>
            <a:endParaRPr lang="en-IN" sz="2200">
              <a:latin typeface="Red Ha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B9AC8-E547-4A68-2B71-553D2652C05B}"/>
              </a:ext>
            </a:extLst>
          </p:cNvPr>
          <p:cNvSpPr txBox="1"/>
          <p:nvPr/>
        </p:nvSpPr>
        <p:spPr>
          <a:xfrm>
            <a:off x="7554486" y="5387197"/>
            <a:ext cx="41069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In-app help</a:t>
            </a:r>
            <a:endParaRPr lang="en-IN" sz="2200">
              <a:latin typeface="Red Hat Tex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BE8F7-999F-A4A6-E912-0EB6B535E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04" y="2032866"/>
            <a:ext cx="2545891" cy="2545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2DE52-2607-D880-9437-B0CFB5A1C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229" y="2684691"/>
            <a:ext cx="1206355" cy="1206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1DE17-FF97-B145-80E0-6700A087D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618" y="2572481"/>
            <a:ext cx="1466659" cy="14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5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Self -service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4540712" y="2250122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BCBA76-CA4C-2023-8493-72305EC41597}"/>
              </a:ext>
            </a:extLst>
          </p:cNvPr>
          <p:cNvCxnSpPr>
            <a:cxnSpLocks/>
          </p:cNvCxnSpPr>
          <p:nvPr/>
        </p:nvCxnSpPr>
        <p:spPr>
          <a:xfrm>
            <a:off x="7832101" y="2221002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168773" y="5387582"/>
            <a:ext cx="4090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No waiting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0B06F-7342-6F5A-47B4-B9A2695576FB}"/>
              </a:ext>
            </a:extLst>
          </p:cNvPr>
          <p:cNvSpPr txBox="1"/>
          <p:nvPr/>
        </p:nvSpPr>
        <p:spPr>
          <a:xfrm>
            <a:off x="4427595" y="5416317"/>
            <a:ext cx="3517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Independent</a:t>
            </a:r>
            <a:endParaRPr lang="en-IN" sz="2200">
              <a:latin typeface="Red Ha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B9AC8-E547-4A68-2B71-553D2652C05B}"/>
              </a:ext>
            </a:extLst>
          </p:cNvPr>
          <p:cNvSpPr txBox="1"/>
          <p:nvPr/>
        </p:nvSpPr>
        <p:spPr>
          <a:xfrm>
            <a:off x="7554486" y="5387197"/>
            <a:ext cx="41069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Do things quickly</a:t>
            </a:r>
            <a:endParaRPr lang="en-IN" sz="2200">
              <a:latin typeface="Red Hat Tex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ED2963-1847-1DE9-DEF5-32008582D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916" y="2629249"/>
            <a:ext cx="1409891" cy="1409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966663-DFAA-8211-167E-AC7B03301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279" y="2284734"/>
            <a:ext cx="1937442" cy="19374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F1F37B-4FA6-802E-3AE4-BFCEC8F07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2397" y="2393223"/>
            <a:ext cx="1731685" cy="17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35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AE91E84-0A8E-80BF-2A82-3E6B05AB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Build Knowledge Base</a:t>
            </a:r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20BB0-74FB-6347-7404-B9E492D18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283" y="2612831"/>
            <a:ext cx="1632338" cy="16323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16194E-174F-326A-294F-47EA93A17FC2}"/>
              </a:ext>
            </a:extLst>
          </p:cNvPr>
          <p:cNvCxnSpPr/>
          <p:nvPr/>
        </p:nvCxnSpPr>
        <p:spPr>
          <a:xfrm>
            <a:off x="4131517" y="1873757"/>
            <a:ext cx="9525" cy="350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86730A-1482-9CAD-6838-4A88A1A0BC8C}"/>
              </a:ext>
            </a:extLst>
          </p:cNvPr>
          <p:cNvSpPr txBox="1"/>
          <p:nvPr/>
        </p:nvSpPr>
        <p:spPr>
          <a:xfrm>
            <a:off x="912682" y="4460497"/>
            <a:ext cx="262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>
                <a:solidFill>
                  <a:schemeClr val="accent1">
                    <a:lumMod val="50000"/>
                  </a:schemeClr>
                </a:solidFill>
              </a:rPr>
              <a:t>Knowledge base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440CE-E712-5369-162B-6C064380F2E2}"/>
              </a:ext>
            </a:extLst>
          </p:cNvPr>
          <p:cNvSpPr txBox="1"/>
          <p:nvPr/>
        </p:nvSpPr>
        <p:spPr>
          <a:xfrm>
            <a:off x="6049136" y="2129897"/>
            <a:ext cx="3745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Comprehensive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AE21A-DC82-05CD-A589-8C90CC71FD62}"/>
              </a:ext>
            </a:extLst>
          </p:cNvPr>
          <p:cNvSpPr txBox="1"/>
          <p:nvPr/>
        </p:nvSpPr>
        <p:spPr>
          <a:xfrm>
            <a:off x="6049136" y="3067379"/>
            <a:ext cx="4273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Any device, any format, any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F845-920E-95AE-F7F0-2B5C1269E40F}"/>
              </a:ext>
            </a:extLst>
          </p:cNvPr>
          <p:cNvSpPr txBox="1"/>
          <p:nvPr/>
        </p:nvSpPr>
        <p:spPr>
          <a:xfrm>
            <a:off x="6049136" y="3998832"/>
            <a:ext cx="385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Optimize content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63668-48D9-F1E4-20E0-386CBB97F5C6}"/>
              </a:ext>
            </a:extLst>
          </p:cNvPr>
          <p:cNvSpPr txBox="1"/>
          <p:nvPr/>
        </p:nvSpPr>
        <p:spPr>
          <a:xfrm>
            <a:off x="6049136" y="4924256"/>
            <a:ext cx="2123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Help customers</a:t>
            </a:r>
          </a:p>
        </p:txBody>
      </p:sp>
      <p:pic>
        <p:nvPicPr>
          <p:cNvPr id="15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67F6391C-3869-A3DA-639D-6AFA4EE67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209240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6D3DCBE7-A18F-9074-4294-3AEEC2102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005755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C73897E0-3381-BA87-B8B4-6D0998D5F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968020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AA629534-033C-8D5D-85F5-905F67410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489416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Knowledge Base Features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313944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BCBA76-CA4C-2023-8493-72305EC41597}"/>
              </a:ext>
            </a:extLst>
          </p:cNvPr>
          <p:cNvCxnSpPr>
            <a:cxnSpLocks/>
          </p:cNvCxnSpPr>
          <p:nvPr/>
        </p:nvCxnSpPr>
        <p:spPr>
          <a:xfrm>
            <a:off x="617220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3666DD-896C-4AF5-F0E9-ECA7128DCF3F}"/>
              </a:ext>
            </a:extLst>
          </p:cNvPr>
          <p:cNvCxnSpPr>
            <a:cxnSpLocks/>
          </p:cNvCxnSpPr>
          <p:nvPr/>
        </p:nvCxnSpPr>
        <p:spPr>
          <a:xfrm>
            <a:off x="930656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640869" y="5463219"/>
            <a:ext cx="21064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Content creation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Quick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0B06F-7342-6F5A-47B4-B9A2695576FB}"/>
              </a:ext>
            </a:extLst>
          </p:cNvPr>
          <p:cNvSpPr txBox="1"/>
          <p:nvPr/>
        </p:nvSpPr>
        <p:spPr>
          <a:xfrm>
            <a:off x="3676296" y="5463219"/>
            <a:ext cx="20006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Content sharing</a:t>
            </a:r>
          </a:p>
          <a:p>
            <a:pPr algn="ctr"/>
            <a:endParaRPr lang="en-GB" sz="2200">
              <a:solidFill>
                <a:schemeClr val="accent1"/>
              </a:solidFill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Easy</a:t>
            </a:r>
            <a:endParaRPr lang="en-IN" sz="2200">
              <a:latin typeface="Red Ha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B9AC8-E547-4A68-2B71-553D2652C05B}"/>
              </a:ext>
            </a:extLst>
          </p:cNvPr>
          <p:cNvSpPr txBox="1"/>
          <p:nvPr/>
        </p:nvSpPr>
        <p:spPr>
          <a:xfrm>
            <a:off x="6582056" y="5463219"/>
            <a:ext cx="23781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Content availability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Reliable</a:t>
            </a:r>
            <a:endParaRPr lang="en-IN" sz="2200">
              <a:latin typeface="Red Hat Tex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2BD20-5015-1A8D-5AD8-DD92BF6D4377}"/>
              </a:ext>
            </a:extLst>
          </p:cNvPr>
          <p:cNvSpPr txBox="1"/>
          <p:nvPr/>
        </p:nvSpPr>
        <p:spPr>
          <a:xfrm>
            <a:off x="9841070" y="5463219"/>
            <a:ext cx="1727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Integration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Support tools</a:t>
            </a:r>
            <a:endParaRPr lang="en-IN" sz="2200">
              <a:latin typeface="Red Hat Tex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C2D7D0-A8C1-B3F6-E50C-9C27FB48F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21" y="2740937"/>
            <a:ext cx="1376126" cy="1376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C67C2-0414-B700-A867-241E579C5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809" y="2740937"/>
            <a:ext cx="1040068" cy="1040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1E87C9-D8FE-25A4-F9B9-74BBE9FE6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241" y="2719790"/>
            <a:ext cx="1325563" cy="1325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32C6FC-5048-E118-DBB2-56F56E339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766" y="2622852"/>
            <a:ext cx="1612296" cy="1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22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Role of </a:t>
            </a:r>
            <a:r>
              <a:rPr lang="en-GB" err="1">
                <a:latin typeface="Red Hat Display" panose="02010503040201060303" pitchFamily="2" charset="0"/>
              </a:rPr>
              <a:t>GenAI</a:t>
            </a:r>
            <a:r>
              <a:rPr lang="en-GB">
                <a:latin typeface="Red Hat Display" panose="02010503040201060303" pitchFamily="2" charset="0"/>
              </a:rPr>
              <a:t> capability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313944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640869" y="5463219"/>
            <a:ext cx="2106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Content creation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C2D7D0-A8C1-B3F6-E50C-9C27FB48F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21" y="2740937"/>
            <a:ext cx="1376126" cy="1376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EF6D4-EDF1-9F2F-86DC-E3463E6A83F6}"/>
              </a:ext>
            </a:extLst>
          </p:cNvPr>
          <p:cNvSpPr txBox="1"/>
          <p:nvPr/>
        </p:nvSpPr>
        <p:spPr>
          <a:xfrm>
            <a:off x="6049136" y="2129897"/>
            <a:ext cx="280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Create article 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E2BAD-F059-F129-E43E-E6C53E74933F}"/>
              </a:ext>
            </a:extLst>
          </p:cNvPr>
          <p:cNvSpPr txBox="1"/>
          <p:nvPr/>
        </p:nvSpPr>
        <p:spPr>
          <a:xfrm>
            <a:off x="6049136" y="3067379"/>
            <a:ext cx="570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Create articles from resolved support tickets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AFF7B-85A6-06AC-6B86-F83C995DDB7D}"/>
              </a:ext>
            </a:extLst>
          </p:cNvPr>
          <p:cNvSpPr txBox="1"/>
          <p:nvPr/>
        </p:nvSpPr>
        <p:spPr>
          <a:xfrm>
            <a:off x="6049136" y="3998832"/>
            <a:ext cx="3801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Uniform tone for consistency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567251-D460-2A93-9996-BF31EE2C02A1}"/>
              </a:ext>
            </a:extLst>
          </p:cNvPr>
          <p:cNvSpPr txBox="1"/>
          <p:nvPr/>
        </p:nvSpPr>
        <p:spPr>
          <a:xfrm>
            <a:off x="6049136" y="4924256"/>
            <a:ext cx="337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Consistent glossary terms</a:t>
            </a:r>
          </a:p>
        </p:txBody>
      </p:sp>
      <p:pic>
        <p:nvPicPr>
          <p:cNvPr id="9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1F86988D-E06F-6A37-300A-F799C1BDE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209240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A51ED64A-300F-BEB6-3E76-1DA0915AB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005755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02C6A105-7295-C0F3-2204-53043BA88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968020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05C1A878-CED0-9B19-E17D-90E1FA1D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489416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7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Role of </a:t>
            </a:r>
            <a:r>
              <a:rPr lang="en-GB" err="1">
                <a:latin typeface="Red Hat Display" panose="02010503040201060303" pitchFamily="2" charset="0"/>
              </a:rPr>
              <a:t>GenAI</a:t>
            </a:r>
            <a:r>
              <a:rPr lang="en-GB">
                <a:latin typeface="Red Hat Display" panose="02010503040201060303" pitchFamily="2" charset="0"/>
              </a:rPr>
              <a:t> capability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313944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693802" y="5463219"/>
            <a:ext cx="20006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Content sharing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7F9DA9-8AD8-4D4A-CCED-C54D9AA3F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710085"/>
            <a:ext cx="1638675" cy="1638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86EDBB-4FDC-A189-43D8-5DDB5B787845}"/>
              </a:ext>
            </a:extLst>
          </p:cNvPr>
          <p:cNvSpPr txBox="1"/>
          <p:nvPr/>
        </p:nvSpPr>
        <p:spPr>
          <a:xfrm>
            <a:off x="6049136" y="2129897"/>
            <a:ext cx="2812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ChatGPT-like chatbot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2DB34-8F8A-778B-BDA0-5994F8D18E6C}"/>
              </a:ext>
            </a:extLst>
          </p:cNvPr>
          <p:cNvSpPr txBox="1"/>
          <p:nvPr/>
        </p:nvSpPr>
        <p:spPr>
          <a:xfrm>
            <a:off x="6049136" y="3067379"/>
            <a:ext cx="486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Accurate response to customer query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464D10-9C9E-7C04-E0D4-30E6D9446E8A}"/>
              </a:ext>
            </a:extLst>
          </p:cNvPr>
          <p:cNvSpPr txBox="1"/>
          <p:nvPr/>
        </p:nvSpPr>
        <p:spPr>
          <a:xfrm>
            <a:off x="6049136" y="3998832"/>
            <a:ext cx="3466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Ability to accomplish tasks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80C385-2CE7-813F-B607-A84FAC082197}"/>
              </a:ext>
            </a:extLst>
          </p:cNvPr>
          <p:cNvSpPr txBox="1"/>
          <p:nvPr/>
        </p:nvSpPr>
        <p:spPr>
          <a:xfrm>
            <a:off x="6049136" y="4924256"/>
            <a:ext cx="4105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Powerful automated workflows</a:t>
            </a:r>
          </a:p>
        </p:txBody>
      </p:sp>
      <p:pic>
        <p:nvPicPr>
          <p:cNvPr id="23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AC27B7A6-6830-2B77-CE00-0207832A1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209240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FFB7F270-146A-78AA-EA5E-6A6581ACE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005755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F747A03A-6C8E-8A6B-ABF4-8CECF665D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968020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0FEDB716-D181-7EF8-DBB7-E6292DD6C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489416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77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8D427C4-7506-77CC-8E8F-46BC99EEC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4092F5-8E7C-460C-AE1F-8963FCF2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0"/>
            <a:ext cx="10515600" cy="1325563"/>
          </a:xfrm>
        </p:spPr>
        <p:txBody>
          <a:bodyPr/>
          <a:lstStyle/>
          <a:p>
            <a:pPr algn="ctr"/>
            <a:r>
              <a:rPr lang="en-IN" err="1">
                <a:solidFill>
                  <a:schemeClr val="tx1"/>
                </a:solidFill>
              </a:rPr>
              <a:t>GenAI</a:t>
            </a:r>
            <a:r>
              <a:rPr lang="en-IN">
                <a:solidFill>
                  <a:schemeClr val="tx1"/>
                </a:solidFill>
              </a:rPr>
              <a:t>-Optimized process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F76CBB-377C-1235-97C5-948F7E1B5F96}"/>
              </a:ext>
            </a:extLst>
          </p:cNvPr>
          <p:cNvSpPr/>
          <p:nvPr/>
        </p:nvSpPr>
        <p:spPr>
          <a:xfrm>
            <a:off x="5209095" y="5532438"/>
            <a:ext cx="1773810" cy="8754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Article feedback</a:t>
            </a:r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3ECA2E-BA9A-6870-4C4A-CD00EC3AFAD2}"/>
              </a:ext>
            </a:extLst>
          </p:cNvPr>
          <p:cNvSpPr/>
          <p:nvPr/>
        </p:nvSpPr>
        <p:spPr>
          <a:xfrm>
            <a:off x="5116816" y="2117387"/>
            <a:ext cx="1773810" cy="8754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Publish</a:t>
            </a:r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ABADFF-012A-4A3C-25E0-FCB844E8A44D}"/>
              </a:ext>
            </a:extLst>
          </p:cNvPr>
          <p:cNvSpPr/>
          <p:nvPr/>
        </p:nvSpPr>
        <p:spPr>
          <a:xfrm>
            <a:off x="9286874" y="2117386"/>
            <a:ext cx="1773810" cy="8754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Content consumption</a:t>
            </a:r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748DC4-34B9-03B3-285C-38BB3D3521D3}"/>
              </a:ext>
            </a:extLst>
          </p:cNvPr>
          <p:cNvSpPr/>
          <p:nvPr/>
        </p:nvSpPr>
        <p:spPr>
          <a:xfrm>
            <a:off x="5209095" y="3865125"/>
            <a:ext cx="1773810" cy="8754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Feedback</a:t>
            </a:r>
            <a:endParaRPr lang="en-IN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22E628-DDA2-95A1-EB7A-C29538BB5994}"/>
              </a:ext>
            </a:extLst>
          </p:cNvPr>
          <p:cNvSpPr/>
          <p:nvPr/>
        </p:nvSpPr>
        <p:spPr>
          <a:xfrm>
            <a:off x="2165892" y="5564222"/>
            <a:ext cx="1773810" cy="8754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Support tickets</a:t>
            </a:r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2BC860-F4E9-58D6-E4A2-135D8EF6AECE}"/>
              </a:ext>
            </a:extLst>
          </p:cNvPr>
          <p:cNvSpPr/>
          <p:nvPr/>
        </p:nvSpPr>
        <p:spPr>
          <a:xfrm>
            <a:off x="946758" y="2115767"/>
            <a:ext cx="1773810" cy="8754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Article create / update</a:t>
            </a:r>
            <a:endParaRPr lang="en-IN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9DFDF0-4881-3EB7-6F26-1814153C5F03}"/>
              </a:ext>
            </a:extLst>
          </p:cNvPr>
          <p:cNvSpPr/>
          <p:nvPr/>
        </p:nvSpPr>
        <p:spPr>
          <a:xfrm>
            <a:off x="8252298" y="5463702"/>
            <a:ext cx="1773810" cy="87548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Other channels</a:t>
            </a:r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A8E5F3-1E59-4BAA-223A-2A7B0A3524C7}"/>
              </a:ext>
            </a:extLst>
          </p:cNvPr>
          <p:cNvCxnSpPr>
            <a:stCxn id="10" idx="3"/>
            <a:endCxn id="6" idx="1"/>
          </p:cNvCxnSpPr>
          <p:nvPr/>
        </p:nvCxnSpPr>
        <p:spPr>
          <a:xfrm>
            <a:off x="2720568" y="2553512"/>
            <a:ext cx="2396248" cy="1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ED26C3-DD1E-340E-70D2-A9CEFE6498F5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6890626" y="2555131"/>
            <a:ext cx="239624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91765E3-AE91-FDBC-C0E2-C0F281C63190}"/>
              </a:ext>
            </a:extLst>
          </p:cNvPr>
          <p:cNvCxnSpPr>
            <a:stCxn id="7" idx="2"/>
            <a:endCxn id="8" idx="3"/>
          </p:cNvCxnSpPr>
          <p:nvPr/>
        </p:nvCxnSpPr>
        <p:spPr>
          <a:xfrm rot="5400000">
            <a:off x="7923345" y="2052435"/>
            <a:ext cx="1309995" cy="31908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ABA7A3E3-C53A-6F2E-F340-F8558436C95C}"/>
              </a:ext>
            </a:extLst>
          </p:cNvPr>
          <p:cNvCxnSpPr>
            <a:stCxn id="8" idx="1"/>
            <a:endCxn id="10" idx="2"/>
          </p:cNvCxnSpPr>
          <p:nvPr/>
        </p:nvCxnSpPr>
        <p:spPr>
          <a:xfrm rot="10800000">
            <a:off x="1833663" y="2991256"/>
            <a:ext cx="3375432" cy="131161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6A4B22-DA9F-0E09-EA1F-7B5AD88803BA}"/>
              </a:ext>
            </a:extLst>
          </p:cNvPr>
          <p:cNvCxnSpPr>
            <a:stCxn id="3" idx="0"/>
            <a:endCxn id="8" idx="2"/>
          </p:cNvCxnSpPr>
          <p:nvPr/>
        </p:nvCxnSpPr>
        <p:spPr>
          <a:xfrm flipV="1">
            <a:off x="6096000" y="4740614"/>
            <a:ext cx="0" cy="791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1D4B3F-8EEC-58A3-650C-810B69CEC3AA}"/>
              </a:ext>
            </a:extLst>
          </p:cNvPr>
          <p:cNvCxnSpPr>
            <a:stCxn id="9" idx="0"/>
            <a:endCxn id="8" idx="2"/>
          </p:cNvCxnSpPr>
          <p:nvPr/>
        </p:nvCxnSpPr>
        <p:spPr>
          <a:xfrm flipV="1">
            <a:off x="3052797" y="4740614"/>
            <a:ext cx="3043203" cy="823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C04BC4-DB6E-9FC6-546E-AD4F53653895}"/>
              </a:ext>
            </a:extLst>
          </p:cNvPr>
          <p:cNvCxnSpPr>
            <a:stCxn id="11" idx="0"/>
            <a:endCxn id="8" idx="2"/>
          </p:cNvCxnSpPr>
          <p:nvPr/>
        </p:nvCxnSpPr>
        <p:spPr>
          <a:xfrm flipH="1" flipV="1">
            <a:off x="6096000" y="4740614"/>
            <a:ext cx="3043203" cy="723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79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Benefits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313944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786EDBB-4FDC-A189-43D8-5DDB5B787845}"/>
              </a:ext>
            </a:extLst>
          </p:cNvPr>
          <p:cNvSpPr txBox="1"/>
          <p:nvPr/>
        </p:nvSpPr>
        <p:spPr>
          <a:xfrm>
            <a:off x="6049136" y="2129897"/>
            <a:ext cx="511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Proactive approach to customer service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2DB34-8F8A-778B-BDA0-5994F8D18E6C}"/>
              </a:ext>
            </a:extLst>
          </p:cNvPr>
          <p:cNvSpPr txBox="1"/>
          <p:nvPr/>
        </p:nvSpPr>
        <p:spPr>
          <a:xfrm>
            <a:off x="6049136" y="3067379"/>
            <a:ext cx="271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Customer education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464D10-9C9E-7C04-E0D4-30E6D9446E8A}"/>
              </a:ext>
            </a:extLst>
          </p:cNvPr>
          <p:cNvSpPr txBox="1"/>
          <p:nvPr/>
        </p:nvSpPr>
        <p:spPr>
          <a:xfrm>
            <a:off x="6049136" y="3998832"/>
            <a:ext cx="3498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Interactive documentation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80C385-2CE7-813F-B607-A84FAC082197}"/>
              </a:ext>
            </a:extLst>
          </p:cNvPr>
          <p:cNvSpPr txBox="1"/>
          <p:nvPr/>
        </p:nvSpPr>
        <p:spPr>
          <a:xfrm>
            <a:off x="6049136" y="4924256"/>
            <a:ext cx="4126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Increased customer satisfaction</a:t>
            </a:r>
          </a:p>
        </p:txBody>
      </p:sp>
      <p:pic>
        <p:nvPicPr>
          <p:cNvPr id="23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AC27B7A6-6830-2B77-CE00-0207832A1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209240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FFB7F270-146A-78AA-EA5E-6A6581ACE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005755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F747A03A-6C8E-8A6B-ABF4-8CECF665D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968020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0FEDB716-D181-7EF8-DBB7-E6292DD6C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489416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32AC88-3A8B-D699-38AB-4EF0240EE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614" y="2769793"/>
            <a:ext cx="1614320" cy="16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D843DF-D970-9D17-6B4F-9B16D11AE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3477"/>
            <a:ext cx="10515600" cy="1325563"/>
          </a:xfrm>
        </p:spPr>
        <p:txBody>
          <a:bodyPr/>
          <a:lstStyle/>
          <a:p>
            <a:pPr algn="ctr"/>
            <a:r>
              <a:rPr lang="en-AU">
                <a:solidFill>
                  <a:schemeClr val="accent1">
                    <a:lumMod val="50000"/>
                  </a:schemeClr>
                </a:solidFill>
              </a:rPr>
              <a:t>Overview</a:t>
            </a:r>
            <a:endParaRPr lang="en-AU"/>
          </a:p>
        </p:txBody>
      </p:sp>
      <p:cxnSp>
        <p:nvCxnSpPr>
          <p:cNvPr id="42" name="Straight Connector 41"/>
          <p:cNvCxnSpPr/>
          <p:nvPr/>
        </p:nvCxnSpPr>
        <p:spPr>
          <a:xfrm>
            <a:off x="5790743" y="1997154"/>
            <a:ext cx="9525" cy="350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94F6DC4-65F2-47CC-A893-93B681D3F938}"/>
              </a:ext>
            </a:extLst>
          </p:cNvPr>
          <p:cNvSpPr txBox="1"/>
          <p:nvPr/>
        </p:nvSpPr>
        <p:spPr>
          <a:xfrm>
            <a:off x="7270257" y="3454284"/>
            <a:ext cx="3141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chemeClr val="accent1">
                    <a:lumMod val="50000"/>
                  </a:schemeClr>
                </a:solidFill>
              </a:rPr>
              <a:t>Role of knowledge base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4F6DC4-65F2-47CC-A893-93B681D3F938}"/>
              </a:ext>
            </a:extLst>
          </p:cNvPr>
          <p:cNvSpPr txBox="1"/>
          <p:nvPr/>
        </p:nvSpPr>
        <p:spPr>
          <a:xfrm>
            <a:off x="7270257" y="2392755"/>
            <a:ext cx="3841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chemeClr val="accent1">
                    <a:lumMod val="50000"/>
                  </a:schemeClr>
                </a:solidFill>
              </a:rPr>
              <a:t>Support tickets – Why &amp; How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F6DC4-65F2-47CC-A893-93B681D3F938}"/>
              </a:ext>
            </a:extLst>
          </p:cNvPr>
          <p:cNvSpPr txBox="1"/>
          <p:nvPr/>
        </p:nvSpPr>
        <p:spPr>
          <a:xfrm>
            <a:off x="7270257" y="4566080"/>
            <a:ext cx="2815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>
                <a:solidFill>
                  <a:schemeClr val="accent1">
                    <a:lumMod val="50000"/>
                  </a:schemeClr>
                </a:solidFill>
              </a:rPr>
              <a:t>Future of self-service</a:t>
            </a:r>
          </a:p>
        </p:txBody>
      </p:sp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38" y="2198660"/>
            <a:ext cx="3023053" cy="30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5E11B2C0-C4B6-BBAC-B389-87773F1E1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6284272" y="2291920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6DACAD26-CED4-9CE9-7B76-943A3F946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6299503" y="3396259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705A8BF6-EEC5-1592-97AF-87A5E3EAD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6299503" y="4512928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DBEB9C3-0B2D-63EB-319A-D55153EF2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pic>
        <p:nvPicPr>
          <p:cNvPr id="1026" name="Picture 2" descr="Demo - Applied Post">
            <a:extLst>
              <a:ext uri="{FF2B5EF4-FFF2-40B4-BE49-F238E27FC236}">
                <a16:creationId xmlns:a16="http://schemas.microsoft.com/office/drawing/2014/main" id="{12ECE60D-0D82-660A-7D44-A5ACF0E9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47788"/>
            <a:ext cx="7315200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73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AE91E84-0A8E-80BF-2A82-3E6B05AB9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Customer success story</a:t>
            </a:r>
            <a:endParaRPr lang="en-IN"/>
          </a:p>
        </p:txBody>
      </p:sp>
      <p:pic>
        <p:nvPicPr>
          <p:cNvPr id="1032" name="Picture 8" descr="The Hub | Mystore">
            <a:extLst>
              <a:ext uri="{FF2B5EF4-FFF2-40B4-BE49-F238E27FC236}">
                <a16:creationId xmlns:a16="http://schemas.microsoft.com/office/drawing/2014/main" id="{56EF3DE2-9E0F-8D00-BDA7-28DE62F0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28" y="2659172"/>
            <a:ext cx="1539655" cy="153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naya | Hod HaSharon">
            <a:extLst>
              <a:ext uri="{FF2B5EF4-FFF2-40B4-BE49-F238E27FC236}">
                <a16:creationId xmlns:a16="http://schemas.microsoft.com/office/drawing/2014/main" id="{6E8D6423-4FCE-04F7-179F-26EFCCC9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30" y="2659172"/>
            <a:ext cx="1539655" cy="153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feBreach | Breach and Attack Simulation Platform">
            <a:extLst>
              <a:ext uri="{FF2B5EF4-FFF2-40B4-BE49-F238E27FC236}">
                <a16:creationId xmlns:a16="http://schemas.microsoft.com/office/drawing/2014/main" id="{63A9280A-FE66-3179-0B50-7E199A0E1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94" y="3042656"/>
            <a:ext cx="4065006" cy="52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65E5FC-F333-BF59-4F62-FBE6C47412EA}"/>
              </a:ext>
            </a:extLst>
          </p:cNvPr>
          <p:cNvCxnSpPr>
            <a:cxnSpLocks/>
          </p:cNvCxnSpPr>
          <p:nvPr/>
        </p:nvCxnSpPr>
        <p:spPr>
          <a:xfrm>
            <a:off x="3709808" y="2390718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175F9E-B9B6-B727-CE71-9BA45DA1FA1E}"/>
              </a:ext>
            </a:extLst>
          </p:cNvPr>
          <p:cNvCxnSpPr>
            <a:cxnSpLocks/>
          </p:cNvCxnSpPr>
          <p:nvPr/>
        </p:nvCxnSpPr>
        <p:spPr>
          <a:xfrm>
            <a:off x="6760826" y="2318290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645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6015F80-DD3E-4752-9448-F9259133A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Document360--Fastmag-Video-Demo-Day">
            <a:hlinkClick r:id="" action="ppaction://media"/>
            <a:extLst>
              <a:ext uri="{FF2B5EF4-FFF2-40B4-BE49-F238E27FC236}">
                <a16:creationId xmlns:a16="http://schemas.microsoft.com/office/drawing/2014/main" id="{4456A9BF-905C-2812-6968-9291AAF06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AE91E84-0A8E-80BF-2A82-3E6B05AB9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Return on Investment (</a:t>
            </a:r>
            <a:r>
              <a:rPr lang="en-GB" err="1">
                <a:latin typeface="Red Hat Display" panose="02010503040201060303" pitchFamily="2" charset="0"/>
              </a:rPr>
              <a:t>RoI</a:t>
            </a:r>
            <a:r>
              <a:rPr lang="en-GB">
                <a:latin typeface="Red Hat Display" panose="02010503040201060303" pitchFamily="2" charset="0"/>
              </a:rPr>
              <a:t>)</a:t>
            </a:r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13361-94D6-8930-1CDA-95859B248D9D}"/>
              </a:ext>
            </a:extLst>
          </p:cNvPr>
          <p:cNvSpPr txBox="1"/>
          <p:nvPr/>
        </p:nvSpPr>
        <p:spPr>
          <a:xfrm>
            <a:off x="680936" y="2354093"/>
            <a:ext cx="86576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600"/>
              <a:t>Number of support tickets / day = 500 (approx.)</a:t>
            </a:r>
          </a:p>
          <a:p>
            <a:endParaRPr lang="en-IN" sz="2600"/>
          </a:p>
          <a:p>
            <a:r>
              <a:rPr lang="en-IN" sz="2600"/>
              <a:t>Average cost to serve a support ticket = $25</a:t>
            </a:r>
          </a:p>
          <a:p>
            <a:endParaRPr lang="en-IN" sz="2600"/>
          </a:p>
          <a:p>
            <a:r>
              <a:rPr lang="en-IN" sz="2600"/>
              <a:t>Total cost per month = $54,166</a:t>
            </a:r>
          </a:p>
          <a:p>
            <a:endParaRPr lang="en-IN" sz="2600"/>
          </a:p>
          <a:p>
            <a:endParaRPr lang="en-IN" sz="2600"/>
          </a:p>
          <a:p>
            <a:r>
              <a:rPr lang="en-IN" sz="2600" b="1"/>
              <a:t>Cost savings = $16,250 ( reduce by 30% )</a:t>
            </a:r>
          </a:p>
        </p:txBody>
      </p:sp>
    </p:spTree>
    <p:extLst>
      <p:ext uri="{BB962C8B-B14F-4D97-AF65-F5344CB8AC3E}">
        <p14:creationId xmlns:p14="http://schemas.microsoft.com/office/powerpoint/2010/main" val="4020502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AE91E84-0A8E-80BF-2A82-3E6B05AB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Takeaways</a:t>
            </a:r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20BB0-74FB-6347-7404-B9E492D18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283" y="2612831"/>
            <a:ext cx="1632338" cy="163233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16194E-174F-326A-294F-47EA93A17FC2}"/>
              </a:ext>
            </a:extLst>
          </p:cNvPr>
          <p:cNvCxnSpPr/>
          <p:nvPr/>
        </p:nvCxnSpPr>
        <p:spPr>
          <a:xfrm>
            <a:off x="4131517" y="1873757"/>
            <a:ext cx="9525" cy="350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86730A-1482-9CAD-6838-4A88A1A0BC8C}"/>
              </a:ext>
            </a:extLst>
          </p:cNvPr>
          <p:cNvSpPr txBox="1"/>
          <p:nvPr/>
        </p:nvSpPr>
        <p:spPr>
          <a:xfrm>
            <a:off x="912682" y="4460497"/>
            <a:ext cx="262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>
                <a:solidFill>
                  <a:schemeClr val="accent1">
                    <a:lumMod val="50000"/>
                  </a:schemeClr>
                </a:solidFill>
              </a:rPr>
              <a:t>Knowledge base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440CE-E712-5369-162B-6C064380F2E2}"/>
              </a:ext>
            </a:extLst>
          </p:cNvPr>
          <p:cNvSpPr txBox="1"/>
          <p:nvPr/>
        </p:nvSpPr>
        <p:spPr>
          <a:xfrm>
            <a:off x="6049136" y="2129897"/>
            <a:ext cx="2917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Build Knowledge base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AE21A-DC82-05CD-A589-8C90CC71FD62}"/>
              </a:ext>
            </a:extLst>
          </p:cNvPr>
          <p:cNvSpPr txBox="1"/>
          <p:nvPr/>
        </p:nvSpPr>
        <p:spPr>
          <a:xfrm>
            <a:off x="6049136" y="3067379"/>
            <a:ext cx="2748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Promote self-service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F845-920E-95AE-F7F0-2B5C1269E40F}"/>
              </a:ext>
            </a:extLst>
          </p:cNvPr>
          <p:cNvSpPr txBox="1"/>
          <p:nvPr/>
        </p:nvSpPr>
        <p:spPr>
          <a:xfrm>
            <a:off x="6049136" y="3998832"/>
            <a:ext cx="517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Utilize </a:t>
            </a:r>
            <a:r>
              <a:rPr lang="en-AU" sz="2400" dirty="0" err="1">
                <a:solidFill>
                  <a:schemeClr val="accent1">
                    <a:lumMod val="50000"/>
                  </a:schemeClr>
                </a:solidFill>
              </a:rPr>
              <a:t>GenAI</a:t>
            </a:r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 capabilities for self-service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63668-48D9-F1E4-20E0-386CBB97F5C6}"/>
              </a:ext>
            </a:extLst>
          </p:cNvPr>
          <p:cNvSpPr txBox="1"/>
          <p:nvPr/>
        </p:nvSpPr>
        <p:spPr>
          <a:xfrm>
            <a:off x="6049136" y="4924256"/>
            <a:ext cx="3743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chemeClr val="accent1">
                    <a:lumMod val="50000"/>
                  </a:schemeClr>
                </a:solidFill>
              </a:rPr>
              <a:t>Track business metrics / KPIs</a:t>
            </a:r>
          </a:p>
        </p:txBody>
      </p:sp>
      <p:pic>
        <p:nvPicPr>
          <p:cNvPr id="15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67F6391C-3869-A3DA-639D-6AFA4EE67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209240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6D3DCBE7-A18F-9074-4294-3AEEC2102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005755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C73897E0-3381-BA87-B8B4-6D0998D5F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3968020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reen Check Mark Icon Images – Browse 64,860 Stock Photos ...">
            <a:extLst>
              <a:ext uri="{FF2B5EF4-FFF2-40B4-BE49-F238E27FC236}">
                <a16:creationId xmlns:a16="http://schemas.microsoft.com/office/drawing/2014/main" id="{AA629534-033C-8D5D-85F5-905F67410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21198" r="21680" b="20291"/>
          <a:stretch/>
        </p:blipFill>
        <p:spPr bwMode="auto">
          <a:xfrm>
            <a:off x="5100543" y="4894162"/>
            <a:ext cx="568318" cy="5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282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6015F80-DD3E-4752-9448-F9259133A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FC9D9-4377-4F48-84E8-94B1ED468715}"/>
              </a:ext>
            </a:extLst>
          </p:cNvPr>
          <p:cNvSpPr txBox="1"/>
          <p:nvPr/>
        </p:nvSpPr>
        <p:spPr>
          <a:xfrm>
            <a:off x="3676071" y="2671801"/>
            <a:ext cx="46201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>
                <a:latin typeface="Red hat display" panose="02010503040201060303" pitchFamily="2" charset="0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2740904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62A5DE7-CE7F-4E41-9BE4-834DD4E0C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5DD6E8B-6124-4846-ABCB-E60125BF2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1126" y="6563180"/>
            <a:ext cx="1693557" cy="203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04E03-039A-44DC-9552-88DBDDAEBF8B}"/>
              </a:ext>
            </a:extLst>
          </p:cNvPr>
          <p:cNvSpPr txBox="1"/>
          <p:nvPr/>
        </p:nvSpPr>
        <p:spPr>
          <a:xfrm>
            <a:off x="523240" y="2296265"/>
            <a:ext cx="45077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Thank You!</a:t>
            </a:r>
            <a:endParaRPr lang="en-IN" sz="5500" b="1"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5F65040-A556-44C5-831E-16C4E84A3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0048" y="1524000"/>
            <a:ext cx="4084652" cy="45549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BAB4BE1-F6A8-468A-B03F-11F9CA95BB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60945" y="3767403"/>
            <a:ext cx="361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1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00C2-1FC8-2057-40A7-08F8866D2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6433B-B38A-5A12-D0F2-C9837C64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2F907B5-026B-F98C-9D2C-F82A4764A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9B4C89-0A3E-0733-C451-98CA91FA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085" y="429659"/>
            <a:ext cx="2648554" cy="33824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CB5656-545C-7EEE-D22B-BA831FFDC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1" y="3798170"/>
            <a:ext cx="3204535" cy="305983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B8DC54B-14B5-3A92-8C75-19B12066EB05}"/>
              </a:ext>
            </a:extLst>
          </p:cNvPr>
          <p:cNvSpPr txBox="1">
            <a:spLocks/>
          </p:cNvSpPr>
          <p:nvPr/>
        </p:nvSpPr>
        <p:spPr>
          <a:xfrm>
            <a:off x="3114205" y="3150385"/>
            <a:ext cx="1674262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N" sz="3500"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7C970D7-5E4A-1758-3C74-F082754CB217}"/>
              </a:ext>
            </a:extLst>
          </p:cNvPr>
          <p:cNvSpPr txBox="1">
            <a:spLocks/>
          </p:cNvSpPr>
          <p:nvPr/>
        </p:nvSpPr>
        <p:spPr>
          <a:xfrm>
            <a:off x="4655736" y="3350478"/>
            <a:ext cx="3575480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>
                <a:solidFill>
                  <a:srgbClr val="8005D8"/>
                </a:solidFill>
                <a:latin typeface="Red Hat Display" panose="02010503040201060303" pitchFamily="2" charset="0"/>
                <a:ea typeface="Red Hat Text SemiBold" panose="02010303040201060303" pitchFamily="2" charset="0"/>
                <a:cs typeface="Red Hat Text SemiBold" panose="02010303040201060303" pitchFamily="2" charset="0"/>
              </a:rPr>
              <a:t>Session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9D66B1-403E-4727-E109-8E45960216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2037" y="4572002"/>
            <a:ext cx="1564965" cy="6526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766E74F-B389-5030-6ACE-0E4B52197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2352" y="5922925"/>
            <a:ext cx="979295" cy="93507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DE14E24-3405-CCE4-A552-5DB1AFFDD4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-2" y="4861711"/>
            <a:ext cx="2090694" cy="19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7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6015F80-DD3E-4752-9448-F9259133A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758F1-3A3D-46E5-AEEE-5638EE3D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>
                <a:latin typeface="Red hat display" panose="02010503040201060303" pitchFamily="2" charset="0"/>
              </a:rPr>
              <a:t>Support tickets – Why?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3F7A2-9027-A286-AEFB-B657CAA13247}"/>
              </a:ext>
            </a:extLst>
          </p:cNvPr>
          <p:cNvSpPr txBox="1">
            <a:spLocks/>
          </p:cNvSpPr>
          <p:nvPr/>
        </p:nvSpPr>
        <p:spPr>
          <a:xfrm>
            <a:off x="440854" y="5417025"/>
            <a:ext cx="2945137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Product issues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DB5AB5-C186-A5DD-5B7F-DE9F3762D419}"/>
              </a:ext>
            </a:extLst>
          </p:cNvPr>
          <p:cNvCxnSpPr>
            <a:cxnSpLocks/>
          </p:cNvCxnSpPr>
          <p:nvPr/>
        </p:nvCxnSpPr>
        <p:spPr>
          <a:xfrm>
            <a:off x="8197174" y="2104404"/>
            <a:ext cx="0" cy="3475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8928982-9BE5-EF81-03DD-9746BC8AD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53" y="2664587"/>
            <a:ext cx="1778538" cy="177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86753-112B-FA60-2BD4-55751DCCC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222" y="2706833"/>
            <a:ext cx="1694047" cy="1694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612E0-C77C-6C93-E009-9A7AAC815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800" y="2749078"/>
            <a:ext cx="1694047" cy="16940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F33AED-DA0C-6DAF-7425-6C6AE22FFF57}"/>
              </a:ext>
            </a:extLst>
          </p:cNvPr>
          <p:cNvCxnSpPr>
            <a:cxnSpLocks/>
          </p:cNvCxnSpPr>
          <p:nvPr/>
        </p:nvCxnSpPr>
        <p:spPr>
          <a:xfrm>
            <a:off x="4049948" y="2178841"/>
            <a:ext cx="0" cy="3475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1C34D067-EDFA-D333-AEFF-B3ADFB786D97}"/>
              </a:ext>
            </a:extLst>
          </p:cNvPr>
          <p:cNvSpPr txBox="1">
            <a:spLocks/>
          </p:cNvSpPr>
          <p:nvPr/>
        </p:nvSpPr>
        <p:spPr>
          <a:xfrm>
            <a:off x="4811184" y="5420603"/>
            <a:ext cx="2945137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Services concern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A9DC7DC-3AD5-46FC-83FA-0DDFD2AE2355}"/>
              </a:ext>
            </a:extLst>
          </p:cNvPr>
          <p:cNvSpPr txBox="1">
            <a:spLocks/>
          </p:cNvSpPr>
          <p:nvPr/>
        </p:nvSpPr>
        <p:spPr>
          <a:xfrm>
            <a:off x="8638028" y="5417025"/>
            <a:ext cx="2945137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New information</a:t>
            </a:r>
          </a:p>
        </p:txBody>
      </p:sp>
    </p:spTree>
    <p:extLst>
      <p:ext uri="{BB962C8B-B14F-4D97-AF65-F5344CB8AC3E}">
        <p14:creationId xmlns:p14="http://schemas.microsoft.com/office/powerpoint/2010/main" val="128398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6015F80-DD3E-4752-9448-F9259133A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758F1-3A3D-46E5-AEEE-5638EE3D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>
                <a:latin typeface="Red hat display" panose="02010503040201060303" pitchFamily="2" charset="0"/>
              </a:rPr>
              <a:t>Support tickets – Product 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3F7A2-9027-A286-AEFB-B657CAA13247}"/>
              </a:ext>
            </a:extLst>
          </p:cNvPr>
          <p:cNvSpPr txBox="1">
            <a:spLocks/>
          </p:cNvSpPr>
          <p:nvPr/>
        </p:nvSpPr>
        <p:spPr>
          <a:xfrm>
            <a:off x="1199611" y="5329640"/>
            <a:ext cx="2945137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Product issues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D2AD4F0-1527-ECB4-0CD2-5BCFC443E2D6}"/>
              </a:ext>
            </a:extLst>
          </p:cNvPr>
          <p:cNvSpPr txBox="1">
            <a:spLocks/>
          </p:cNvSpPr>
          <p:nvPr/>
        </p:nvSpPr>
        <p:spPr>
          <a:xfrm>
            <a:off x="6637621" y="2627476"/>
            <a:ext cx="4938294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Product feature not working as intended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DB5AB5-C186-A5DD-5B7F-DE9F3762D419}"/>
              </a:ext>
            </a:extLst>
          </p:cNvPr>
          <p:cNvCxnSpPr>
            <a:cxnSpLocks/>
          </p:cNvCxnSpPr>
          <p:nvPr/>
        </p:nvCxnSpPr>
        <p:spPr>
          <a:xfrm>
            <a:off x="6096000" y="1958489"/>
            <a:ext cx="0" cy="3475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8928982-9BE5-EF81-03DD-9746BC8AD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911" y="2496220"/>
            <a:ext cx="1778538" cy="177853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4610BEB-19CB-1295-C64D-C15D4266430D}"/>
              </a:ext>
            </a:extLst>
          </p:cNvPr>
          <p:cNvSpPr txBox="1">
            <a:spLocks/>
          </p:cNvSpPr>
          <p:nvPr/>
        </p:nvSpPr>
        <p:spPr>
          <a:xfrm>
            <a:off x="6637620" y="3613187"/>
            <a:ext cx="5162030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Do not know how to use a product feature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9ABBB2-D3CB-E8FE-761C-C92790F24A4A}"/>
              </a:ext>
            </a:extLst>
          </p:cNvPr>
          <p:cNvSpPr txBox="1">
            <a:spLocks/>
          </p:cNvSpPr>
          <p:nvPr/>
        </p:nvSpPr>
        <p:spPr>
          <a:xfrm>
            <a:off x="6594647" y="4598898"/>
            <a:ext cx="5162030" cy="47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Troubleshooting problems</a:t>
            </a:r>
          </a:p>
        </p:txBody>
      </p:sp>
    </p:spTree>
    <p:extLst>
      <p:ext uri="{BB962C8B-B14F-4D97-AF65-F5344CB8AC3E}">
        <p14:creationId xmlns:p14="http://schemas.microsoft.com/office/powerpoint/2010/main" val="351436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AE91E84-0A8E-80BF-2A82-3E6B05AB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How?</a:t>
            </a:r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FC7FE9-1B1A-841D-926A-221B17A8A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882" y="2017660"/>
            <a:ext cx="1118681" cy="11186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8AC661-51F4-432A-C479-65B81C23E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80" y="2474088"/>
            <a:ext cx="960592" cy="9605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D070A8-7493-5730-2352-2F462BDC8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009" y="3647012"/>
            <a:ext cx="917307" cy="9173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855FAD-17E5-0814-7E31-EC2C5A639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318" y="3934725"/>
            <a:ext cx="917307" cy="9173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582C0A-4AFE-371D-F357-8907EF8CA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5399" y="1979472"/>
            <a:ext cx="960592" cy="9605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99EA65-A2B2-772A-8D06-AA8793130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9038" y="3582882"/>
            <a:ext cx="703687" cy="7036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3CAD5A-1B89-7BA1-F203-D92C995A3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6098" y="5075395"/>
            <a:ext cx="879893" cy="87989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6557F2-4514-58EE-D3CB-422778603083}"/>
              </a:ext>
            </a:extLst>
          </p:cNvPr>
          <p:cNvCxnSpPr>
            <a:endCxn id="8" idx="1"/>
          </p:cNvCxnSpPr>
          <p:nvPr/>
        </p:nvCxnSpPr>
        <p:spPr>
          <a:xfrm flipV="1">
            <a:off x="1506672" y="2577001"/>
            <a:ext cx="3646210" cy="37738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FDD1CB-FFDA-1B2B-D4DA-A495D639B9F6}"/>
              </a:ext>
            </a:extLst>
          </p:cNvPr>
          <p:cNvCxnSpPr>
            <a:cxnSpLocks/>
          </p:cNvCxnSpPr>
          <p:nvPr/>
        </p:nvCxnSpPr>
        <p:spPr>
          <a:xfrm>
            <a:off x="1537778" y="3391676"/>
            <a:ext cx="1397485" cy="579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BF9F4F-F825-6002-DD45-4A6EBC9E84C0}"/>
              </a:ext>
            </a:extLst>
          </p:cNvPr>
          <p:cNvCxnSpPr/>
          <p:nvPr/>
        </p:nvCxnSpPr>
        <p:spPr>
          <a:xfrm flipV="1">
            <a:off x="3895625" y="4105665"/>
            <a:ext cx="1257257" cy="180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D7E988-66CF-5811-63E4-F224FB8C3DCE}"/>
              </a:ext>
            </a:extLst>
          </p:cNvPr>
          <p:cNvCxnSpPr>
            <a:stCxn id="8" idx="3"/>
            <a:endCxn id="26" idx="1"/>
          </p:cNvCxnSpPr>
          <p:nvPr/>
        </p:nvCxnSpPr>
        <p:spPr>
          <a:xfrm>
            <a:off x="6271563" y="2577001"/>
            <a:ext cx="3764535" cy="2938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BBD3198-2A56-84D7-2620-24089F126B75}"/>
              </a:ext>
            </a:extLst>
          </p:cNvPr>
          <p:cNvCxnSpPr/>
          <p:nvPr/>
        </p:nvCxnSpPr>
        <p:spPr>
          <a:xfrm>
            <a:off x="6271563" y="2577000"/>
            <a:ext cx="3646210" cy="1348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B2EB018-F4DD-C1B5-BE93-C695ED8F20D3}"/>
              </a:ext>
            </a:extLst>
          </p:cNvPr>
          <p:cNvCxnSpPr>
            <a:stCxn id="8" idx="3"/>
          </p:cNvCxnSpPr>
          <p:nvPr/>
        </p:nvCxnSpPr>
        <p:spPr>
          <a:xfrm flipV="1">
            <a:off x="6271563" y="2474088"/>
            <a:ext cx="3573589" cy="102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13E07F7-56AA-4DA5-EE02-64B37D18DB8B}"/>
              </a:ext>
            </a:extLst>
          </p:cNvPr>
          <p:cNvCxnSpPr>
            <a:cxnSpLocks/>
          </p:cNvCxnSpPr>
          <p:nvPr/>
        </p:nvCxnSpPr>
        <p:spPr>
          <a:xfrm flipH="1" flipV="1">
            <a:off x="5702662" y="3208765"/>
            <a:ext cx="1" cy="510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>
            <a:extLst>
              <a:ext uri="{FF2B5EF4-FFF2-40B4-BE49-F238E27FC236}">
                <a16:creationId xmlns:a16="http://schemas.microsoft.com/office/drawing/2014/main" id="{8D8407A1-D1BC-AFE2-8C96-7A10D26DF788}"/>
              </a:ext>
            </a:extLst>
          </p:cNvPr>
          <p:cNvSpPr txBox="1">
            <a:spLocks/>
          </p:cNvSpPr>
          <p:nvPr/>
        </p:nvSpPr>
        <p:spPr>
          <a:xfrm>
            <a:off x="238634" y="3631359"/>
            <a:ext cx="1589323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Customer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3BB5731F-A5B8-24C6-A7E3-789AAC97040A}"/>
              </a:ext>
            </a:extLst>
          </p:cNvPr>
          <p:cNvSpPr txBox="1">
            <a:spLocks/>
          </p:cNvSpPr>
          <p:nvPr/>
        </p:nvSpPr>
        <p:spPr>
          <a:xfrm>
            <a:off x="2478264" y="4987963"/>
            <a:ext cx="1911031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Support portal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610083AB-99DE-9AF5-A2F1-875A4DA7F584}"/>
              </a:ext>
            </a:extLst>
          </p:cNvPr>
          <p:cNvSpPr txBox="1">
            <a:spLocks/>
          </p:cNvSpPr>
          <p:nvPr/>
        </p:nvSpPr>
        <p:spPr>
          <a:xfrm>
            <a:off x="4756707" y="4624706"/>
            <a:ext cx="1911031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Support ticket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CE398FCD-A100-4C40-C84C-652060001AC4}"/>
              </a:ext>
            </a:extLst>
          </p:cNvPr>
          <p:cNvSpPr txBox="1">
            <a:spLocks/>
          </p:cNvSpPr>
          <p:nvPr/>
        </p:nvSpPr>
        <p:spPr>
          <a:xfrm>
            <a:off x="3317473" y="2803196"/>
            <a:ext cx="1911031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Support Agent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A2AC179C-0ED8-38AC-8462-1F8C351D0F33}"/>
              </a:ext>
            </a:extLst>
          </p:cNvPr>
          <p:cNvSpPr txBox="1">
            <a:spLocks/>
          </p:cNvSpPr>
          <p:nvPr/>
        </p:nvSpPr>
        <p:spPr>
          <a:xfrm>
            <a:off x="9480179" y="2880167"/>
            <a:ext cx="1911031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Internal KB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64ED2FD9-63B3-4B24-62E6-B28B3F9E2482}"/>
              </a:ext>
            </a:extLst>
          </p:cNvPr>
          <p:cNvSpPr txBox="1">
            <a:spLocks/>
          </p:cNvSpPr>
          <p:nvPr/>
        </p:nvSpPr>
        <p:spPr>
          <a:xfrm>
            <a:off x="9601600" y="4361556"/>
            <a:ext cx="2095676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Subject Matter Expert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6D916E76-5DCD-5D5D-6054-27F841C5BA8F}"/>
              </a:ext>
            </a:extLst>
          </p:cNvPr>
          <p:cNvSpPr txBox="1">
            <a:spLocks/>
          </p:cNvSpPr>
          <p:nvPr/>
        </p:nvSpPr>
        <p:spPr>
          <a:xfrm>
            <a:off x="9428206" y="6063057"/>
            <a:ext cx="2095676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Private  docs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576D2-6272-C271-9F5A-3F88EF07DB65}"/>
              </a:ext>
            </a:extLst>
          </p:cNvPr>
          <p:cNvSpPr txBox="1">
            <a:spLocks/>
          </p:cNvSpPr>
          <p:nvPr/>
        </p:nvSpPr>
        <p:spPr>
          <a:xfrm>
            <a:off x="3141849" y="6511640"/>
            <a:ext cx="5121626" cy="3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>
                <a:solidFill>
                  <a:srgbClr val="FF0000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Support ticket – Repeated questions, complex questions</a:t>
            </a:r>
          </a:p>
        </p:txBody>
      </p:sp>
    </p:spTree>
    <p:extLst>
      <p:ext uri="{BB962C8B-B14F-4D97-AF65-F5344CB8AC3E}">
        <p14:creationId xmlns:p14="http://schemas.microsoft.com/office/powerpoint/2010/main" val="2794979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Support operations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313944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BCBA76-CA4C-2023-8493-72305EC41597}"/>
              </a:ext>
            </a:extLst>
          </p:cNvPr>
          <p:cNvCxnSpPr>
            <a:cxnSpLocks/>
          </p:cNvCxnSpPr>
          <p:nvPr/>
        </p:nvCxnSpPr>
        <p:spPr>
          <a:xfrm>
            <a:off x="617220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3666DD-896C-4AF5-F0E9-ECA7128DCF3F}"/>
              </a:ext>
            </a:extLst>
          </p:cNvPr>
          <p:cNvCxnSpPr>
            <a:cxnSpLocks/>
          </p:cNvCxnSpPr>
          <p:nvPr/>
        </p:nvCxnSpPr>
        <p:spPr>
          <a:xfrm>
            <a:off x="930656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435364" y="5463219"/>
            <a:ext cx="2517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Repetitive questions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80% of queries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0B06F-7342-6F5A-47B4-B9A2695576FB}"/>
              </a:ext>
            </a:extLst>
          </p:cNvPr>
          <p:cNvSpPr txBox="1"/>
          <p:nvPr/>
        </p:nvSpPr>
        <p:spPr>
          <a:xfrm>
            <a:off x="6894542" y="5463219"/>
            <a:ext cx="17371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Peak demand</a:t>
            </a:r>
          </a:p>
          <a:p>
            <a:pPr algn="ctr"/>
            <a:endParaRPr lang="en-GB" sz="2200">
              <a:solidFill>
                <a:schemeClr val="accent1"/>
              </a:solidFill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Rapid scaling</a:t>
            </a:r>
            <a:endParaRPr lang="en-IN" sz="2200">
              <a:latin typeface="Red Ha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B9AC8-E547-4A68-2B71-553D2652C05B}"/>
              </a:ext>
            </a:extLst>
          </p:cNvPr>
          <p:cNvSpPr txBox="1"/>
          <p:nvPr/>
        </p:nvSpPr>
        <p:spPr>
          <a:xfrm>
            <a:off x="3388212" y="5463219"/>
            <a:ext cx="24602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Complex questions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Longer waiting time</a:t>
            </a:r>
            <a:endParaRPr lang="en-IN" sz="2200">
              <a:latin typeface="Red Hat Tex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2BD20-5015-1A8D-5AD8-DD92BF6D4377}"/>
              </a:ext>
            </a:extLst>
          </p:cNvPr>
          <p:cNvSpPr txBox="1"/>
          <p:nvPr/>
        </p:nvSpPr>
        <p:spPr>
          <a:xfrm>
            <a:off x="9677789" y="5463219"/>
            <a:ext cx="20537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Sudden demand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Rare events</a:t>
            </a:r>
            <a:endParaRPr lang="en-IN" sz="2200">
              <a:latin typeface="Red Hat Tex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847C79-A393-D921-F0B3-4140A86F7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410" y="2823750"/>
            <a:ext cx="1209392" cy="1209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B24346-D977-32FD-0D9B-4ED912B45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214" y="2681485"/>
            <a:ext cx="1485834" cy="1485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E7FD3C-6895-C39F-957D-3F55A17CE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826" y="2765664"/>
            <a:ext cx="1325563" cy="1325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15AB2C-1183-AFD6-FD41-6168B3914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3327" y="2681485"/>
            <a:ext cx="1560474" cy="15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7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Service Level Agreement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313944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BCBA76-CA4C-2023-8493-72305EC41597}"/>
              </a:ext>
            </a:extLst>
          </p:cNvPr>
          <p:cNvCxnSpPr>
            <a:cxnSpLocks/>
          </p:cNvCxnSpPr>
          <p:nvPr/>
        </p:nvCxnSpPr>
        <p:spPr>
          <a:xfrm>
            <a:off x="617220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3666DD-896C-4AF5-F0E9-ECA7128DCF3F}"/>
              </a:ext>
            </a:extLst>
          </p:cNvPr>
          <p:cNvCxnSpPr>
            <a:cxnSpLocks/>
          </p:cNvCxnSpPr>
          <p:nvPr/>
        </p:nvCxnSpPr>
        <p:spPr>
          <a:xfrm>
            <a:off x="9306560" y="2356485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364576" y="5463219"/>
            <a:ext cx="26590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Resolution time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Customer satisfaction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0B06F-7342-6F5A-47B4-B9A2695576FB}"/>
              </a:ext>
            </a:extLst>
          </p:cNvPr>
          <p:cNvSpPr txBox="1"/>
          <p:nvPr/>
        </p:nvSpPr>
        <p:spPr>
          <a:xfrm>
            <a:off x="3596914" y="5463219"/>
            <a:ext cx="21593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Time-to-respond</a:t>
            </a:r>
          </a:p>
          <a:p>
            <a:pPr algn="ctr"/>
            <a:endParaRPr lang="en-GB" sz="2200">
              <a:solidFill>
                <a:schemeClr val="accent1"/>
              </a:solidFill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Internal KPIs</a:t>
            </a:r>
            <a:endParaRPr lang="en-IN" sz="2200">
              <a:latin typeface="Red Ha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B9AC8-E547-4A68-2B71-553D2652C05B}"/>
              </a:ext>
            </a:extLst>
          </p:cNvPr>
          <p:cNvSpPr txBox="1"/>
          <p:nvPr/>
        </p:nvSpPr>
        <p:spPr>
          <a:xfrm>
            <a:off x="6964274" y="5463219"/>
            <a:ext cx="16137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Fix issues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Internal KPIs</a:t>
            </a:r>
            <a:endParaRPr lang="en-IN" sz="2200">
              <a:latin typeface="Red Hat Tex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2BD20-5015-1A8D-5AD8-DD92BF6D4377}"/>
              </a:ext>
            </a:extLst>
          </p:cNvPr>
          <p:cNvSpPr txBox="1"/>
          <p:nvPr/>
        </p:nvSpPr>
        <p:spPr>
          <a:xfrm>
            <a:off x="9706545" y="5463219"/>
            <a:ext cx="19962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200">
                <a:solidFill>
                  <a:schemeClr val="accent1"/>
                </a:solidFill>
                <a:latin typeface="Red Hat Text"/>
              </a:rPr>
              <a:t>Update content</a:t>
            </a:r>
          </a:p>
          <a:p>
            <a:pPr algn="ctr"/>
            <a:endParaRPr lang="en-GB" sz="2200">
              <a:latin typeface="Red Hat Text"/>
            </a:endParaRPr>
          </a:p>
          <a:p>
            <a:pPr algn="ctr"/>
            <a:r>
              <a:rPr lang="en-GB" sz="2200">
                <a:latin typeface="Red Hat Text"/>
              </a:rPr>
              <a:t>Internal KPIs</a:t>
            </a:r>
            <a:endParaRPr lang="en-IN" sz="2200">
              <a:latin typeface="Red Hat Tex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28FF63-83C8-CE82-4210-77D4BAD98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84" y="2843473"/>
            <a:ext cx="1257616" cy="1257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5755A-2280-8088-5EAA-AAA52D052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6480" y="2869659"/>
            <a:ext cx="1118681" cy="1118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D5F8F5-680B-0AB9-4454-37D03A353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524" y="2925146"/>
            <a:ext cx="1107996" cy="1107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D2D924-7BBA-C278-0B12-5C17798A0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3601" y="2994395"/>
            <a:ext cx="993945" cy="9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8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F60D05-20BD-D3DF-5BEE-52D017944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2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4752E-4161-5C2C-00EE-1834BC4B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Red Hat Display" panose="02010503040201060303" pitchFamily="2" charset="0"/>
              </a:rPr>
              <a:t>Business Metrics</a:t>
            </a:r>
            <a:endParaRPr lang="en-IN">
              <a:latin typeface="Red Hat Display" panose="02010503040201060303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D12A2-04C1-1976-0BBC-4BFFC33A95DD}"/>
              </a:ext>
            </a:extLst>
          </p:cNvPr>
          <p:cNvCxnSpPr>
            <a:cxnSpLocks/>
          </p:cNvCxnSpPr>
          <p:nvPr/>
        </p:nvCxnSpPr>
        <p:spPr>
          <a:xfrm>
            <a:off x="4253478" y="2250122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BCBA76-CA4C-2023-8493-72305EC41597}"/>
              </a:ext>
            </a:extLst>
          </p:cNvPr>
          <p:cNvCxnSpPr>
            <a:cxnSpLocks/>
          </p:cNvCxnSpPr>
          <p:nvPr/>
        </p:nvCxnSpPr>
        <p:spPr>
          <a:xfrm>
            <a:off x="7786897" y="2221002"/>
            <a:ext cx="0" cy="23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A40A84-DF18-3AFD-8F04-AAAFFCAEEB28}"/>
              </a:ext>
            </a:extLst>
          </p:cNvPr>
          <p:cNvSpPr txBox="1"/>
          <p:nvPr/>
        </p:nvSpPr>
        <p:spPr>
          <a:xfrm>
            <a:off x="190125" y="5387996"/>
            <a:ext cx="4090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Reduction of support tickets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0B06F-7342-6F5A-47B4-B9A2695576FB}"/>
              </a:ext>
            </a:extLst>
          </p:cNvPr>
          <p:cNvSpPr txBox="1"/>
          <p:nvPr/>
        </p:nvSpPr>
        <p:spPr>
          <a:xfrm>
            <a:off x="4337189" y="5387995"/>
            <a:ext cx="3517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Reduce resolution time</a:t>
            </a:r>
            <a:endParaRPr lang="en-IN" sz="2200">
              <a:latin typeface="Red Hat Tex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B9AC8-E547-4A68-2B71-553D2652C05B}"/>
              </a:ext>
            </a:extLst>
          </p:cNvPr>
          <p:cNvSpPr txBox="1"/>
          <p:nvPr/>
        </p:nvSpPr>
        <p:spPr>
          <a:xfrm>
            <a:off x="7786897" y="5387995"/>
            <a:ext cx="41069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>
                <a:latin typeface="Red Hat Text"/>
              </a:rPr>
              <a:t>Increase agent’ productivity</a:t>
            </a:r>
            <a:endParaRPr lang="en-IN" sz="2200">
              <a:latin typeface="Red Hat Tex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EDF175-3AEA-7FC0-70ED-2A11AD9BE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750" y="2445958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D0F86E-9CB1-2643-05D5-3A8CC5504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406" y="2556414"/>
            <a:ext cx="1325563" cy="13255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C00C2A-FEC0-0404-562B-F6846B62A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824" y="2565483"/>
            <a:ext cx="1500444" cy="15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01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7C765C9B04164BA7A4E0FFE8752C37" ma:contentTypeVersion="12" ma:contentTypeDescription="Create a new document." ma:contentTypeScope="" ma:versionID="d539c37b41f149d2b536f512f69b7556">
  <xsd:schema xmlns:xsd="http://www.w3.org/2001/XMLSchema" xmlns:xs="http://www.w3.org/2001/XMLSchema" xmlns:p="http://schemas.microsoft.com/office/2006/metadata/properties" xmlns:ns2="e0248320-4d2c-42d5-8198-bac3d42d3c55" xmlns:ns3="29b5d23a-71c0-4293-8863-2a22d1f99d80" targetNamespace="http://schemas.microsoft.com/office/2006/metadata/properties" ma:root="true" ma:fieldsID="095d8e0e6f729a543e2b90e88ac3fc47" ns2:_="" ns3:_="">
    <xsd:import namespace="e0248320-4d2c-42d5-8198-bac3d42d3c55"/>
    <xsd:import namespace="29b5d23a-71c0-4293-8863-2a22d1f99d8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48320-4d2c-42d5-8198-bac3d42d3c5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53df88d1-47bc-462c-aa25-449c55505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5d23a-71c0-4293-8863-2a22d1f99d8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248320-4d2c-42d5-8198-bac3d42d3c5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8A7D64B-BFDD-4F24-B1DF-BB50F9E31C74}"/>
</file>

<file path=customXml/itemProps2.xml><?xml version="1.0" encoding="utf-8"?>
<ds:datastoreItem xmlns:ds="http://schemas.openxmlformats.org/officeDocument/2006/customXml" ds:itemID="{2FD7FF22-AD46-4666-910B-2BE30B3FDB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6C414D-2E53-4F8A-A4C3-C428E7F10FAD}">
  <ds:schemaRefs>
    <ds:schemaRef ds:uri="http://purl.org/dc/terms/"/>
    <ds:schemaRef ds:uri="http://schemas.microsoft.com/office/2006/metadata/properties"/>
    <ds:schemaRef ds:uri="cbb1d7af-fa62-43e7-bf05-06f34f659de3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86f8def4-7d20-4b61-a40a-186aa73a37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</Words>
  <Application>Microsoft Office PowerPoint</Application>
  <PresentationFormat>Widescreen</PresentationFormat>
  <Paragraphs>158</Paragraphs>
  <Slides>26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Nunito</vt:lpstr>
      <vt:lpstr>Red Hat Display</vt:lpstr>
      <vt:lpstr>Red Hat Display</vt:lpstr>
      <vt:lpstr>Red Hat Text</vt:lpstr>
      <vt:lpstr>var(--heading-font)</vt:lpstr>
      <vt:lpstr>Office Theme</vt:lpstr>
      <vt:lpstr>PowerPoint Presentation</vt:lpstr>
      <vt:lpstr>Overview</vt:lpstr>
      <vt:lpstr>PowerPoint Presentation</vt:lpstr>
      <vt:lpstr>Support tickets – Why?</vt:lpstr>
      <vt:lpstr>Support tickets – Product issues</vt:lpstr>
      <vt:lpstr>How?</vt:lpstr>
      <vt:lpstr>Support operations</vt:lpstr>
      <vt:lpstr>Service Level Agreement</vt:lpstr>
      <vt:lpstr>Business Metrics</vt:lpstr>
      <vt:lpstr>PowerPoint Presentation</vt:lpstr>
      <vt:lpstr>Importance of Knowledge Base</vt:lpstr>
      <vt:lpstr>Information Discovery</vt:lpstr>
      <vt:lpstr>Self -service</vt:lpstr>
      <vt:lpstr>Build Knowledge Base</vt:lpstr>
      <vt:lpstr>Knowledge Base Features</vt:lpstr>
      <vt:lpstr>Role of GenAI capability</vt:lpstr>
      <vt:lpstr>Role of GenAI capability</vt:lpstr>
      <vt:lpstr>GenAI-Optimized process</vt:lpstr>
      <vt:lpstr>Benefits</vt:lpstr>
      <vt:lpstr>PowerPoint Presentation</vt:lpstr>
      <vt:lpstr>Customer success story</vt:lpstr>
      <vt:lpstr>PowerPoint Presentation</vt:lpstr>
      <vt:lpstr>Return on Investment (RoI)</vt:lpstr>
      <vt:lpstr>Takeaways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Selvaraaju Murugesan</dc:creator>
  <cp:keywords>SEO;SELVARAAJU;KNOWLEDGE BASE</cp:keywords>
  <cp:lastModifiedBy>Selvaraaju Murugesan</cp:lastModifiedBy>
  <cp:revision>1</cp:revision>
  <dcterms:created xsi:type="dcterms:W3CDTF">2022-02-24T09:05:55Z</dcterms:created>
  <dcterms:modified xsi:type="dcterms:W3CDTF">2024-09-24T15:09:54Z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0x010100087FB4B57BCAE642BAE0CDA4B524784D</vt:lpwstr>
  </property>
  <property fmtid="{D5CDD505-2E9C-101B-9397-08002B2CF9AE}" pid="3" name="MediaServiceImageTags">
    <vt:lpwstr/>
  </property>
</Properties>
</file>