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309" r:id="rId7"/>
    <p:sldId id="310" r:id="rId8"/>
    <p:sldId id="313" r:id="rId9"/>
    <p:sldId id="314" r:id="rId10"/>
    <p:sldId id="307" r:id="rId11"/>
    <p:sldId id="315" r:id="rId12"/>
    <p:sldId id="316" r:id="rId13"/>
    <p:sldId id="317" r:id="rId14"/>
    <p:sldId id="269" r:id="rId15"/>
    <p:sldId id="318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5930" autoAdjust="0"/>
  </p:normalViewPr>
  <p:slideViewPr>
    <p:cSldViewPr snapToGrid="0">
      <p:cViewPr varScale="1">
        <p:scale>
          <a:sx n="56" d="100"/>
          <a:sy n="56" d="100"/>
        </p:scale>
        <p:origin x="9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247F6-ED05-4DA5-8793-F6D8FA8C29A6}" type="doc">
      <dgm:prSet loTypeId="urn:microsoft.com/office/officeart/2005/8/layout/vProcess5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9B8A542E-D9FA-4914-8436-C655FEC476A2}">
      <dgm:prSet phldrT="[Text]"/>
      <dgm:spPr/>
      <dgm:t>
        <a:bodyPr/>
        <a:lstStyle/>
        <a:p>
          <a:r>
            <a:rPr lang="en-IN" dirty="0"/>
            <a:t>Funding</a:t>
          </a:r>
        </a:p>
      </dgm:t>
    </dgm:pt>
    <dgm:pt modelId="{F59AA6AE-F902-432E-97BA-DA23D3400748}" type="parTrans" cxnId="{3AD5154D-EBF1-4527-828E-44085E57F7D0}">
      <dgm:prSet/>
      <dgm:spPr/>
      <dgm:t>
        <a:bodyPr/>
        <a:lstStyle/>
        <a:p>
          <a:endParaRPr lang="en-IN"/>
        </a:p>
      </dgm:t>
    </dgm:pt>
    <dgm:pt modelId="{000AACAC-1C3E-435C-8E8A-A2E316251919}" type="sibTrans" cxnId="{3AD5154D-EBF1-4527-828E-44085E57F7D0}">
      <dgm:prSet/>
      <dgm:spPr/>
      <dgm:t>
        <a:bodyPr/>
        <a:lstStyle/>
        <a:p>
          <a:endParaRPr lang="en-IN"/>
        </a:p>
      </dgm:t>
    </dgm:pt>
    <dgm:pt modelId="{C26EA119-8A73-4176-89E2-54A779FA2C0F}">
      <dgm:prSet phldrT="[Text]"/>
      <dgm:spPr/>
      <dgm:t>
        <a:bodyPr/>
        <a:lstStyle/>
        <a:p>
          <a:r>
            <a:rPr lang="en-US" dirty="0"/>
            <a:t>AI capabilities</a:t>
          </a:r>
          <a:endParaRPr lang="en-IN" dirty="0"/>
        </a:p>
      </dgm:t>
    </dgm:pt>
    <dgm:pt modelId="{4EF62CCC-BD88-43F7-97AF-92BC964E9A11}" type="parTrans" cxnId="{37F9A5F9-8B61-4399-9CFF-80AE90C62B6A}">
      <dgm:prSet/>
      <dgm:spPr/>
      <dgm:t>
        <a:bodyPr/>
        <a:lstStyle/>
        <a:p>
          <a:endParaRPr lang="en-IN"/>
        </a:p>
      </dgm:t>
    </dgm:pt>
    <dgm:pt modelId="{94E90D47-686F-41A8-8EF6-9578101D6693}" type="sibTrans" cxnId="{37F9A5F9-8B61-4399-9CFF-80AE90C62B6A}">
      <dgm:prSet/>
      <dgm:spPr/>
      <dgm:t>
        <a:bodyPr/>
        <a:lstStyle/>
        <a:p>
          <a:endParaRPr lang="en-IN"/>
        </a:p>
      </dgm:t>
    </dgm:pt>
    <dgm:pt modelId="{622E0676-0650-4CC9-8005-1C61E6B1A8F6}">
      <dgm:prSet phldrT="[Text]"/>
      <dgm:spPr/>
      <dgm:t>
        <a:bodyPr/>
        <a:lstStyle/>
        <a:p>
          <a:r>
            <a:rPr lang="en-US" dirty="0"/>
            <a:t>Adoption across sectors</a:t>
          </a:r>
          <a:endParaRPr lang="en-IN" dirty="0"/>
        </a:p>
      </dgm:t>
    </dgm:pt>
    <dgm:pt modelId="{513D2797-01EC-4D41-96E3-C197FEC36777}" type="parTrans" cxnId="{F4ACE8D2-C1D6-4D95-9FB6-AC109F3FD586}">
      <dgm:prSet/>
      <dgm:spPr/>
      <dgm:t>
        <a:bodyPr/>
        <a:lstStyle/>
        <a:p>
          <a:endParaRPr lang="en-IN"/>
        </a:p>
      </dgm:t>
    </dgm:pt>
    <dgm:pt modelId="{40F8388C-DB0F-4712-84A8-50884BFEFA2A}" type="sibTrans" cxnId="{F4ACE8D2-C1D6-4D95-9FB6-AC109F3FD586}">
      <dgm:prSet/>
      <dgm:spPr/>
      <dgm:t>
        <a:bodyPr/>
        <a:lstStyle/>
        <a:p>
          <a:endParaRPr lang="en-IN"/>
        </a:p>
      </dgm:t>
    </dgm:pt>
    <dgm:pt modelId="{E1322F3C-8B17-4B46-BCC5-E27F7ABC43E6}">
      <dgm:prSet phldrT="[Text]"/>
      <dgm:spPr/>
      <dgm:t>
        <a:bodyPr/>
        <a:lstStyle/>
        <a:p>
          <a:r>
            <a:rPr lang="en-US" dirty="0"/>
            <a:t>Job market dynamics</a:t>
          </a:r>
          <a:endParaRPr lang="en-IN" dirty="0"/>
        </a:p>
      </dgm:t>
    </dgm:pt>
    <dgm:pt modelId="{C004A14C-AB07-49DB-83BB-60B0F1705918}" type="parTrans" cxnId="{80AB0845-5BFF-4CE5-89D2-AE81D9BDBD1B}">
      <dgm:prSet/>
      <dgm:spPr/>
      <dgm:t>
        <a:bodyPr/>
        <a:lstStyle/>
        <a:p>
          <a:endParaRPr lang="en-IN"/>
        </a:p>
      </dgm:t>
    </dgm:pt>
    <dgm:pt modelId="{D2922676-6A6C-47AD-9ED9-635BCE5C18BB}" type="sibTrans" cxnId="{80AB0845-5BFF-4CE5-89D2-AE81D9BDBD1B}">
      <dgm:prSet/>
      <dgm:spPr/>
      <dgm:t>
        <a:bodyPr/>
        <a:lstStyle/>
        <a:p>
          <a:endParaRPr lang="en-IN"/>
        </a:p>
      </dgm:t>
    </dgm:pt>
    <dgm:pt modelId="{302503A0-79EC-4DFC-B694-D8F0D79168F4}" type="pres">
      <dgm:prSet presAssocID="{9A9247F6-ED05-4DA5-8793-F6D8FA8C29A6}" presName="outerComposite" presStyleCnt="0">
        <dgm:presLayoutVars>
          <dgm:chMax val="5"/>
          <dgm:dir/>
          <dgm:resizeHandles val="exact"/>
        </dgm:presLayoutVars>
      </dgm:prSet>
      <dgm:spPr/>
    </dgm:pt>
    <dgm:pt modelId="{A58FB309-DB44-49D5-A833-A9FBC015EDA8}" type="pres">
      <dgm:prSet presAssocID="{9A9247F6-ED05-4DA5-8793-F6D8FA8C29A6}" presName="dummyMaxCanvas" presStyleCnt="0">
        <dgm:presLayoutVars/>
      </dgm:prSet>
      <dgm:spPr/>
    </dgm:pt>
    <dgm:pt modelId="{536B4AA7-4123-4605-9867-2EDCAEAF31B5}" type="pres">
      <dgm:prSet presAssocID="{9A9247F6-ED05-4DA5-8793-F6D8FA8C29A6}" presName="FourNodes_1" presStyleLbl="node1" presStyleIdx="0" presStyleCnt="4">
        <dgm:presLayoutVars>
          <dgm:bulletEnabled val="1"/>
        </dgm:presLayoutVars>
      </dgm:prSet>
      <dgm:spPr/>
    </dgm:pt>
    <dgm:pt modelId="{1DE76500-BF51-4C8C-9111-D8EE19E81E54}" type="pres">
      <dgm:prSet presAssocID="{9A9247F6-ED05-4DA5-8793-F6D8FA8C29A6}" presName="FourNodes_2" presStyleLbl="node1" presStyleIdx="1" presStyleCnt="4">
        <dgm:presLayoutVars>
          <dgm:bulletEnabled val="1"/>
        </dgm:presLayoutVars>
      </dgm:prSet>
      <dgm:spPr/>
    </dgm:pt>
    <dgm:pt modelId="{E922DAF4-E224-470B-AEBB-8855C1BBCC49}" type="pres">
      <dgm:prSet presAssocID="{9A9247F6-ED05-4DA5-8793-F6D8FA8C29A6}" presName="FourNodes_3" presStyleLbl="node1" presStyleIdx="2" presStyleCnt="4">
        <dgm:presLayoutVars>
          <dgm:bulletEnabled val="1"/>
        </dgm:presLayoutVars>
      </dgm:prSet>
      <dgm:spPr/>
    </dgm:pt>
    <dgm:pt modelId="{E8F1F67D-B06D-4623-81A9-F1E66B1A0EC6}" type="pres">
      <dgm:prSet presAssocID="{9A9247F6-ED05-4DA5-8793-F6D8FA8C29A6}" presName="FourNodes_4" presStyleLbl="node1" presStyleIdx="3" presStyleCnt="4">
        <dgm:presLayoutVars>
          <dgm:bulletEnabled val="1"/>
        </dgm:presLayoutVars>
      </dgm:prSet>
      <dgm:spPr/>
    </dgm:pt>
    <dgm:pt modelId="{234DBAFC-F0E4-477C-84A6-48B0A49ED745}" type="pres">
      <dgm:prSet presAssocID="{9A9247F6-ED05-4DA5-8793-F6D8FA8C29A6}" presName="FourConn_1-2" presStyleLbl="fgAccFollowNode1" presStyleIdx="0" presStyleCnt="3">
        <dgm:presLayoutVars>
          <dgm:bulletEnabled val="1"/>
        </dgm:presLayoutVars>
      </dgm:prSet>
      <dgm:spPr/>
    </dgm:pt>
    <dgm:pt modelId="{1E3E27F8-FADF-4A8B-AC2D-D1F3DBDC9361}" type="pres">
      <dgm:prSet presAssocID="{9A9247F6-ED05-4DA5-8793-F6D8FA8C29A6}" presName="FourConn_2-3" presStyleLbl="fgAccFollowNode1" presStyleIdx="1" presStyleCnt="3">
        <dgm:presLayoutVars>
          <dgm:bulletEnabled val="1"/>
        </dgm:presLayoutVars>
      </dgm:prSet>
      <dgm:spPr/>
    </dgm:pt>
    <dgm:pt modelId="{BD10FBA4-A609-4915-BFF8-526440D317D8}" type="pres">
      <dgm:prSet presAssocID="{9A9247F6-ED05-4DA5-8793-F6D8FA8C29A6}" presName="FourConn_3-4" presStyleLbl="fgAccFollowNode1" presStyleIdx="2" presStyleCnt="3">
        <dgm:presLayoutVars>
          <dgm:bulletEnabled val="1"/>
        </dgm:presLayoutVars>
      </dgm:prSet>
      <dgm:spPr/>
    </dgm:pt>
    <dgm:pt modelId="{AB4A3ECF-E637-483D-98A6-06736250EE00}" type="pres">
      <dgm:prSet presAssocID="{9A9247F6-ED05-4DA5-8793-F6D8FA8C29A6}" presName="FourNodes_1_text" presStyleLbl="node1" presStyleIdx="3" presStyleCnt="4">
        <dgm:presLayoutVars>
          <dgm:bulletEnabled val="1"/>
        </dgm:presLayoutVars>
      </dgm:prSet>
      <dgm:spPr/>
    </dgm:pt>
    <dgm:pt modelId="{7FECBF07-C729-49A0-AB34-F6ADFB711A9D}" type="pres">
      <dgm:prSet presAssocID="{9A9247F6-ED05-4DA5-8793-F6D8FA8C29A6}" presName="FourNodes_2_text" presStyleLbl="node1" presStyleIdx="3" presStyleCnt="4">
        <dgm:presLayoutVars>
          <dgm:bulletEnabled val="1"/>
        </dgm:presLayoutVars>
      </dgm:prSet>
      <dgm:spPr/>
    </dgm:pt>
    <dgm:pt modelId="{DBEAD3D9-E5E3-4EB1-A099-00702B82F778}" type="pres">
      <dgm:prSet presAssocID="{9A9247F6-ED05-4DA5-8793-F6D8FA8C29A6}" presName="FourNodes_3_text" presStyleLbl="node1" presStyleIdx="3" presStyleCnt="4">
        <dgm:presLayoutVars>
          <dgm:bulletEnabled val="1"/>
        </dgm:presLayoutVars>
      </dgm:prSet>
      <dgm:spPr/>
    </dgm:pt>
    <dgm:pt modelId="{ABC5EFA1-6D97-42FE-AAA2-A8F2C7EE4D21}" type="pres">
      <dgm:prSet presAssocID="{9A9247F6-ED05-4DA5-8793-F6D8FA8C29A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6AB820A-4E50-4AB7-B067-9286C7DA72D6}" type="presOf" srcId="{622E0676-0650-4CC9-8005-1C61E6B1A8F6}" destId="{E922DAF4-E224-470B-AEBB-8855C1BBCC49}" srcOrd="0" destOrd="0" presId="urn:microsoft.com/office/officeart/2005/8/layout/vProcess5"/>
    <dgm:cxn modelId="{344D5F13-EB99-4628-B01E-D527D59C11C4}" type="presOf" srcId="{9B8A542E-D9FA-4914-8436-C655FEC476A2}" destId="{536B4AA7-4123-4605-9867-2EDCAEAF31B5}" srcOrd="0" destOrd="0" presId="urn:microsoft.com/office/officeart/2005/8/layout/vProcess5"/>
    <dgm:cxn modelId="{CA1D2F17-07B6-4F1D-9BA2-C1FA8DBFABF6}" type="presOf" srcId="{000AACAC-1C3E-435C-8E8A-A2E316251919}" destId="{234DBAFC-F0E4-477C-84A6-48B0A49ED745}" srcOrd="0" destOrd="0" presId="urn:microsoft.com/office/officeart/2005/8/layout/vProcess5"/>
    <dgm:cxn modelId="{9A41BA38-2A24-405C-8C01-3E893435B76F}" type="presOf" srcId="{40F8388C-DB0F-4712-84A8-50884BFEFA2A}" destId="{BD10FBA4-A609-4915-BFF8-526440D317D8}" srcOrd="0" destOrd="0" presId="urn:microsoft.com/office/officeart/2005/8/layout/vProcess5"/>
    <dgm:cxn modelId="{C4584739-EAA3-48FA-9029-662DFDE2731A}" type="presOf" srcId="{C26EA119-8A73-4176-89E2-54A779FA2C0F}" destId="{1DE76500-BF51-4C8C-9111-D8EE19E81E54}" srcOrd="0" destOrd="0" presId="urn:microsoft.com/office/officeart/2005/8/layout/vProcess5"/>
    <dgm:cxn modelId="{233B8639-538A-4ABC-8B9B-61D8C37010F3}" type="presOf" srcId="{E1322F3C-8B17-4B46-BCC5-E27F7ABC43E6}" destId="{E8F1F67D-B06D-4623-81A9-F1E66B1A0EC6}" srcOrd="0" destOrd="0" presId="urn:microsoft.com/office/officeart/2005/8/layout/vProcess5"/>
    <dgm:cxn modelId="{80AB0845-5BFF-4CE5-89D2-AE81D9BDBD1B}" srcId="{9A9247F6-ED05-4DA5-8793-F6D8FA8C29A6}" destId="{E1322F3C-8B17-4B46-BCC5-E27F7ABC43E6}" srcOrd="3" destOrd="0" parTransId="{C004A14C-AB07-49DB-83BB-60B0F1705918}" sibTransId="{D2922676-6A6C-47AD-9ED9-635BCE5C18BB}"/>
    <dgm:cxn modelId="{3AD5154D-EBF1-4527-828E-44085E57F7D0}" srcId="{9A9247F6-ED05-4DA5-8793-F6D8FA8C29A6}" destId="{9B8A542E-D9FA-4914-8436-C655FEC476A2}" srcOrd="0" destOrd="0" parTransId="{F59AA6AE-F902-432E-97BA-DA23D3400748}" sibTransId="{000AACAC-1C3E-435C-8E8A-A2E316251919}"/>
    <dgm:cxn modelId="{3C63F177-A753-4A89-BDFA-4DE0831AD028}" type="presOf" srcId="{9B8A542E-D9FA-4914-8436-C655FEC476A2}" destId="{AB4A3ECF-E637-483D-98A6-06736250EE00}" srcOrd="1" destOrd="0" presId="urn:microsoft.com/office/officeart/2005/8/layout/vProcess5"/>
    <dgm:cxn modelId="{57D2D883-CD19-4454-B82A-80326735D0CD}" type="presOf" srcId="{E1322F3C-8B17-4B46-BCC5-E27F7ABC43E6}" destId="{ABC5EFA1-6D97-42FE-AAA2-A8F2C7EE4D21}" srcOrd="1" destOrd="0" presId="urn:microsoft.com/office/officeart/2005/8/layout/vProcess5"/>
    <dgm:cxn modelId="{FB5EE58A-4CBE-4BE8-8FDC-D97E94C9064B}" type="presOf" srcId="{622E0676-0650-4CC9-8005-1C61E6B1A8F6}" destId="{DBEAD3D9-E5E3-4EB1-A099-00702B82F778}" srcOrd="1" destOrd="0" presId="urn:microsoft.com/office/officeart/2005/8/layout/vProcess5"/>
    <dgm:cxn modelId="{975BE79B-23C0-4607-85BB-366324BAE94F}" type="presOf" srcId="{94E90D47-686F-41A8-8EF6-9578101D6693}" destId="{1E3E27F8-FADF-4A8B-AC2D-D1F3DBDC9361}" srcOrd="0" destOrd="0" presId="urn:microsoft.com/office/officeart/2005/8/layout/vProcess5"/>
    <dgm:cxn modelId="{C099FFAD-F8AA-44A6-B301-5B3F0AD0C6A8}" type="presOf" srcId="{C26EA119-8A73-4176-89E2-54A779FA2C0F}" destId="{7FECBF07-C729-49A0-AB34-F6ADFB711A9D}" srcOrd="1" destOrd="0" presId="urn:microsoft.com/office/officeart/2005/8/layout/vProcess5"/>
    <dgm:cxn modelId="{F4ACE8D2-C1D6-4D95-9FB6-AC109F3FD586}" srcId="{9A9247F6-ED05-4DA5-8793-F6D8FA8C29A6}" destId="{622E0676-0650-4CC9-8005-1C61E6B1A8F6}" srcOrd="2" destOrd="0" parTransId="{513D2797-01EC-4D41-96E3-C197FEC36777}" sibTransId="{40F8388C-DB0F-4712-84A8-50884BFEFA2A}"/>
    <dgm:cxn modelId="{87BAB5D3-75DD-44C9-A58E-A5C887058454}" type="presOf" srcId="{9A9247F6-ED05-4DA5-8793-F6D8FA8C29A6}" destId="{302503A0-79EC-4DFC-B694-D8F0D79168F4}" srcOrd="0" destOrd="0" presId="urn:microsoft.com/office/officeart/2005/8/layout/vProcess5"/>
    <dgm:cxn modelId="{37F9A5F9-8B61-4399-9CFF-80AE90C62B6A}" srcId="{9A9247F6-ED05-4DA5-8793-F6D8FA8C29A6}" destId="{C26EA119-8A73-4176-89E2-54A779FA2C0F}" srcOrd="1" destOrd="0" parTransId="{4EF62CCC-BD88-43F7-97AF-92BC964E9A11}" sibTransId="{94E90D47-686F-41A8-8EF6-9578101D6693}"/>
    <dgm:cxn modelId="{DE5BBCEC-8CB8-48C3-9D91-E7783D552492}" type="presParOf" srcId="{302503A0-79EC-4DFC-B694-D8F0D79168F4}" destId="{A58FB309-DB44-49D5-A833-A9FBC015EDA8}" srcOrd="0" destOrd="0" presId="urn:microsoft.com/office/officeart/2005/8/layout/vProcess5"/>
    <dgm:cxn modelId="{C249DE6F-8BA2-4C8B-A72F-5924D20CC042}" type="presParOf" srcId="{302503A0-79EC-4DFC-B694-D8F0D79168F4}" destId="{536B4AA7-4123-4605-9867-2EDCAEAF31B5}" srcOrd="1" destOrd="0" presId="urn:microsoft.com/office/officeart/2005/8/layout/vProcess5"/>
    <dgm:cxn modelId="{0EF5B17C-AF2F-472F-9313-B6F958A5C6E8}" type="presParOf" srcId="{302503A0-79EC-4DFC-B694-D8F0D79168F4}" destId="{1DE76500-BF51-4C8C-9111-D8EE19E81E54}" srcOrd="2" destOrd="0" presId="urn:microsoft.com/office/officeart/2005/8/layout/vProcess5"/>
    <dgm:cxn modelId="{70E62E71-A358-4DBA-8814-66C04DBCA280}" type="presParOf" srcId="{302503A0-79EC-4DFC-B694-D8F0D79168F4}" destId="{E922DAF4-E224-470B-AEBB-8855C1BBCC49}" srcOrd="3" destOrd="0" presId="urn:microsoft.com/office/officeart/2005/8/layout/vProcess5"/>
    <dgm:cxn modelId="{32C65A04-60CC-41C6-A5FE-CD060AE433B2}" type="presParOf" srcId="{302503A0-79EC-4DFC-B694-D8F0D79168F4}" destId="{E8F1F67D-B06D-4623-81A9-F1E66B1A0EC6}" srcOrd="4" destOrd="0" presId="urn:microsoft.com/office/officeart/2005/8/layout/vProcess5"/>
    <dgm:cxn modelId="{0D4F9D7F-1C0F-4BE1-B74E-CCE6D0D91526}" type="presParOf" srcId="{302503A0-79EC-4DFC-B694-D8F0D79168F4}" destId="{234DBAFC-F0E4-477C-84A6-48B0A49ED745}" srcOrd="5" destOrd="0" presId="urn:microsoft.com/office/officeart/2005/8/layout/vProcess5"/>
    <dgm:cxn modelId="{C114DFEC-B885-4A5D-9149-A1D00B73CA8F}" type="presParOf" srcId="{302503A0-79EC-4DFC-B694-D8F0D79168F4}" destId="{1E3E27F8-FADF-4A8B-AC2D-D1F3DBDC9361}" srcOrd="6" destOrd="0" presId="urn:microsoft.com/office/officeart/2005/8/layout/vProcess5"/>
    <dgm:cxn modelId="{E43D104B-3C67-4167-88A9-FBFCB96CBB14}" type="presParOf" srcId="{302503A0-79EC-4DFC-B694-D8F0D79168F4}" destId="{BD10FBA4-A609-4915-BFF8-526440D317D8}" srcOrd="7" destOrd="0" presId="urn:microsoft.com/office/officeart/2005/8/layout/vProcess5"/>
    <dgm:cxn modelId="{71E1EF51-7603-47C1-8389-DF4EE24BE9F0}" type="presParOf" srcId="{302503A0-79EC-4DFC-B694-D8F0D79168F4}" destId="{AB4A3ECF-E637-483D-98A6-06736250EE00}" srcOrd="8" destOrd="0" presId="urn:microsoft.com/office/officeart/2005/8/layout/vProcess5"/>
    <dgm:cxn modelId="{4F300F7A-9CCC-4A6F-A2A1-81D90F7F7AB6}" type="presParOf" srcId="{302503A0-79EC-4DFC-B694-D8F0D79168F4}" destId="{7FECBF07-C729-49A0-AB34-F6ADFB711A9D}" srcOrd="9" destOrd="0" presId="urn:microsoft.com/office/officeart/2005/8/layout/vProcess5"/>
    <dgm:cxn modelId="{CE491002-5685-4065-8794-095D3B94D7A0}" type="presParOf" srcId="{302503A0-79EC-4DFC-B694-D8F0D79168F4}" destId="{DBEAD3D9-E5E3-4EB1-A099-00702B82F778}" srcOrd="10" destOrd="0" presId="urn:microsoft.com/office/officeart/2005/8/layout/vProcess5"/>
    <dgm:cxn modelId="{91606CEC-B663-4399-9221-EBC529C68071}" type="presParOf" srcId="{302503A0-79EC-4DFC-B694-D8F0D79168F4}" destId="{ABC5EFA1-6D97-42FE-AAA2-A8F2C7EE4D2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E8708-22F1-4F83-B203-29970FBB35D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7095C270-1344-402F-8752-6414D9BB23A6}">
      <dgm:prSet phldrT="[Text]" custT="1"/>
      <dgm:spPr/>
      <dgm:t>
        <a:bodyPr/>
        <a:lstStyle/>
        <a:p>
          <a:r>
            <a:rPr lang="en-US" sz="2400" dirty="0"/>
            <a:t>Static docs</a:t>
          </a:r>
          <a:br>
            <a:rPr lang="en-US" sz="2400" dirty="0"/>
          </a:br>
          <a:r>
            <a:rPr lang="en-US" sz="2400" dirty="0"/>
            <a:t>(Pre-2020)</a:t>
          </a:r>
          <a:endParaRPr lang="en-IN" sz="2400" dirty="0"/>
        </a:p>
      </dgm:t>
    </dgm:pt>
    <dgm:pt modelId="{CF316B97-7082-4A18-8D4C-E46B15DD0DE6}" type="parTrans" cxnId="{A650C638-5759-4FB4-8943-90414FAF20D6}">
      <dgm:prSet/>
      <dgm:spPr/>
      <dgm:t>
        <a:bodyPr/>
        <a:lstStyle/>
        <a:p>
          <a:endParaRPr lang="en-IN"/>
        </a:p>
      </dgm:t>
    </dgm:pt>
    <dgm:pt modelId="{B99177CF-8A2C-4D3C-B22E-2169DB39164D}" type="sibTrans" cxnId="{A650C638-5759-4FB4-8943-90414FAF20D6}">
      <dgm:prSet/>
      <dgm:spPr/>
      <dgm:t>
        <a:bodyPr/>
        <a:lstStyle/>
        <a:p>
          <a:endParaRPr lang="en-IN"/>
        </a:p>
      </dgm:t>
    </dgm:pt>
    <dgm:pt modelId="{06EBDC14-9939-4F18-81E3-389DBBB94778}">
      <dgm:prSet phldrT="[Text]" custT="1"/>
      <dgm:spPr/>
      <dgm:t>
        <a:bodyPr/>
        <a:lstStyle/>
        <a:p>
          <a:r>
            <a:rPr lang="en-US" sz="2400" dirty="0"/>
            <a:t>Doc-as-code</a:t>
          </a:r>
          <a:br>
            <a:rPr lang="en-US" sz="2400" dirty="0"/>
          </a:br>
          <a:r>
            <a:rPr lang="en-US" sz="2400" dirty="0"/>
            <a:t>(2020-2022)</a:t>
          </a:r>
          <a:endParaRPr lang="en-IN" sz="2400" dirty="0"/>
        </a:p>
      </dgm:t>
    </dgm:pt>
    <dgm:pt modelId="{EEB3C2A5-B0D8-4847-93A7-D022DB8BE0DF}" type="parTrans" cxnId="{99F3A06A-E514-4B6B-8E77-7A143828553F}">
      <dgm:prSet/>
      <dgm:spPr/>
      <dgm:t>
        <a:bodyPr/>
        <a:lstStyle/>
        <a:p>
          <a:endParaRPr lang="en-IN"/>
        </a:p>
      </dgm:t>
    </dgm:pt>
    <dgm:pt modelId="{61791FCA-9264-4196-A4EA-2A7468A6321C}" type="sibTrans" cxnId="{99F3A06A-E514-4B6B-8E77-7A143828553F}">
      <dgm:prSet/>
      <dgm:spPr/>
      <dgm:t>
        <a:bodyPr/>
        <a:lstStyle/>
        <a:p>
          <a:endParaRPr lang="en-IN"/>
        </a:p>
      </dgm:t>
    </dgm:pt>
    <dgm:pt modelId="{CEFCDC0B-E518-4AFD-A9FC-4F7B4302112E}">
      <dgm:prSet phldrT="[Text]" custT="1"/>
      <dgm:spPr/>
      <dgm:t>
        <a:bodyPr/>
        <a:lstStyle/>
        <a:p>
          <a:r>
            <a:rPr lang="en-US" sz="2400" dirty="0"/>
            <a:t>AI, UX-Driven, Continuous feedback</a:t>
          </a:r>
        </a:p>
        <a:p>
          <a:r>
            <a:rPr lang="en-US" sz="2400" dirty="0"/>
            <a:t>(2023 and beyond)</a:t>
          </a:r>
          <a:endParaRPr lang="en-IN" sz="2400" dirty="0"/>
        </a:p>
      </dgm:t>
    </dgm:pt>
    <dgm:pt modelId="{4D6000E0-F1DD-432A-8EB7-5B839D8D2FE1}" type="parTrans" cxnId="{91E75261-110E-48F3-86EC-EC2D1F2D5D1D}">
      <dgm:prSet/>
      <dgm:spPr/>
      <dgm:t>
        <a:bodyPr/>
        <a:lstStyle/>
        <a:p>
          <a:endParaRPr lang="en-IN"/>
        </a:p>
      </dgm:t>
    </dgm:pt>
    <dgm:pt modelId="{A087CE22-473A-44B3-8E96-423CC621C5DC}" type="sibTrans" cxnId="{91E75261-110E-48F3-86EC-EC2D1F2D5D1D}">
      <dgm:prSet/>
      <dgm:spPr/>
      <dgm:t>
        <a:bodyPr/>
        <a:lstStyle/>
        <a:p>
          <a:endParaRPr lang="en-IN"/>
        </a:p>
      </dgm:t>
    </dgm:pt>
    <dgm:pt modelId="{0577DE01-B6FD-4C7B-B938-014E5E0EC06D}" type="pres">
      <dgm:prSet presAssocID="{71EE8708-22F1-4F83-B203-29970FBB35D5}" presName="rootnode" presStyleCnt="0">
        <dgm:presLayoutVars>
          <dgm:chMax/>
          <dgm:chPref/>
          <dgm:dir/>
          <dgm:animLvl val="lvl"/>
        </dgm:presLayoutVars>
      </dgm:prSet>
      <dgm:spPr/>
    </dgm:pt>
    <dgm:pt modelId="{1F937DD7-D326-4945-899E-36413860CDCE}" type="pres">
      <dgm:prSet presAssocID="{7095C270-1344-402F-8752-6414D9BB23A6}" presName="composite" presStyleCnt="0"/>
      <dgm:spPr/>
    </dgm:pt>
    <dgm:pt modelId="{826DA161-B933-470A-8BCA-EDAAE7A337DB}" type="pres">
      <dgm:prSet presAssocID="{7095C270-1344-402F-8752-6414D9BB23A6}" presName="LShape" presStyleLbl="alignNode1" presStyleIdx="0" presStyleCnt="5"/>
      <dgm:spPr/>
    </dgm:pt>
    <dgm:pt modelId="{F691CFB1-4E60-4D83-9CAD-535A434261AE}" type="pres">
      <dgm:prSet presAssocID="{7095C270-1344-402F-8752-6414D9BB23A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857CA6E-483E-4315-A6F0-3FA745B6E139}" type="pres">
      <dgm:prSet presAssocID="{7095C270-1344-402F-8752-6414D9BB23A6}" presName="Triangle" presStyleLbl="alignNode1" presStyleIdx="1" presStyleCnt="5"/>
      <dgm:spPr/>
    </dgm:pt>
    <dgm:pt modelId="{BCD86B45-CD43-4C0E-BD57-B3E0EAD5E893}" type="pres">
      <dgm:prSet presAssocID="{B99177CF-8A2C-4D3C-B22E-2169DB39164D}" presName="sibTrans" presStyleCnt="0"/>
      <dgm:spPr/>
    </dgm:pt>
    <dgm:pt modelId="{DF6EF684-1892-492D-AAC7-525C6FA11DCC}" type="pres">
      <dgm:prSet presAssocID="{B99177CF-8A2C-4D3C-B22E-2169DB39164D}" presName="space" presStyleCnt="0"/>
      <dgm:spPr/>
    </dgm:pt>
    <dgm:pt modelId="{4C979744-4501-4312-AE04-441366803C0B}" type="pres">
      <dgm:prSet presAssocID="{06EBDC14-9939-4F18-81E3-389DBBB94778}" presName="composite" presStyleCnt="0"/>
      <dgm:spPr/>
    </dgm:pt>
    <dgm:pt modelId="{1D4935DD-A49B-4B93-8C6D-8DBD345E4EE8}" type="pres">
      <dgm:prSet presAssocID="{06EBDC14-9939-4F18-81E3-389DBBB94778}" presName="LShape" presStyleLbl="alignNode1" presStyleIdx="2" presStyleCnt="5"/>
      <dgm:spPr/>
    </dgm:pt>
    <dgm:pt modelId="{A3BECA0B-D4B4-4965-B36B-F6CE45414ABA}" type="pres">
      <dgm:prSet presAssocID="{06EBDC14-9939-4F18-81E3-389DBBB9477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96A4D04-5E9A-45AF-B559-C86DE1F3269D}" type="pres">
      <dgm:prSet presAssocID="{06EBDC14-9939-4F18-81E3-389DBBB94778}" presName="Triangle" presStyleLbl="alignNode1" presStyleIdx="3" presStyleCnt="5"/>
      <dgm:spPr/>
    </dgm:pt>
    <dgm:pt modelId="{B4F1E85F-207D-4B5A-B608-9BA2B311FFBE}" type="pres">
      <dgm:prSet presAssocID="{61791FCA-9264-4196-A4EA-2A7468A6321C}" presName="sibTrans" presStyleCnt="0"/>
      <dgm:spPr/>
    </dgm:pt>
    <dgm:pt modelId="{6E9E9B40-8F22-49F2-8C77-9FCFF58A0983}" type="pres">
      <dgm:prSet presAssocID="{61791FCA-9264-4196-A4EA-2A7468A6321C}" presName="space" presStyleCnt="0"/>
      <dgm:spPr/>
    </dgm:pt>
    <dgm:pt modelId="{B86EFCCA-6F83-48DF-AAAE-CD48ECA17C0E}" type="pres">
      <dgm:prSet presAssocID="{CEFCDC0B-E518-4AFD-A9FC-4F7B4302112E}" presName="composite" presStyleCnt="0"/>
      <dgm:spPr/>
    </dgm:pt>
    <dgm:pt modelId="{5846D889-8902-444E-B70E-7A684181CD5D}" type="pres">
      <dgm:prSet presAssocID="{CEFCDC0B-E518-4AFD-A9FC-4F7B4302112E}" presName="LShape" presStyleLbl="alignNode1" presStyleIdx="4" presStyleCnt="5"/>
      <dgm:spPr/>
    </dgm:pt>
    <dgm:pt modelId="{62FDAC4B-EE12-4D5A-A210-BAA1485088EA}" type="pres">
      <dgm:prSet presAssocID="{CEFCDC0B-E518-4AFD-A9FC-4F7B4302112E}" presName="ParentText" presStyleLbl="revTx" presStyleIdx="2" presStyleCnt="3" custScaleX="93319" custScaleY="85934" custLinFactNeighborX="-2183" custLinFactNeighborY="-5790">
        <dgm:presLayoutVars>
          <dgm:chMax val="0"/>
          <dgm:chPref val="0"/>
          <dgm:bulletEnabled val="1"/>
        </dgm:presLayoutVars>
      </dgm:prSet>
      <dgm:spPr/>
    </dgm:pt>
  </dgm:ptLst>
  <dgm:cxnLst>
    <dgm:cxn modelId="{09C2AC02-BBBD-4A56-AC90-B81A2ED26F34}" type="presOf" srcId="{CEFCDC0B-E518-4AFD-A9FC-4F7B4302112E}" destId="{62FDAC4B-EE12-4D5A-A210-BAA1485088EA}" srcOrd="0" destOrd="0" presId="urn:microsoft.com/office/officeart/2009/3/layout/StepUpProcess"/>
    <dgm:cxn modelId="{169F4921-2382-428E-A9D4-89097EF98DB4}" type="presOf" srcId="{71EE8708-22F1-4F83-B203-29970FBB35D5}" destId="{0577DE01-B6FD-4C7B-B938-014E5E0EC06D}" srcOrd="0" destOrd="0" presId="urn:microsoft.com/office/officeart/2009/3/layout/StepUpProcess"/>
    <dgm:cxn modelId="{A650C638-5759-4FB4-8943-90414FAF20D6}" srcId="{71EE8708-22F1-4F83-B203-29970FBB35D5}" destId="{7095C270-1344-402F-8752-6414D9BB23A6}" srcOrd="0" destOrd="0" parTransId="{CF316B97-7082-4A18-8D4C-E46B15DD0DE6}" sibTransId="{B99177CF-8A2C-4D3C-B22E-2169DB39164D}"/>
    <dgm:cxn modelId="{91E75261-110E-48F3-86EC-EC2D1F2D5D1D}" srcId="{71EE8708-22F1-4F83-B203-29970FBB35D5}" destId="{CEFCDC0B-E518-4AFD-A9FC-4F7B4302112E}" srcOrd="2" destOrd="0" parTransId="{4D6000E0-F1DD-432A-8EB7-5B839D8D2FE1}" sibTransId="{A087CE22-473A-44B3-8E96-423CC621C5DC}"/>
    <dgm:cxn modelId="{C20ECE45-4A5C-4E3B-B79D-48095CB81002}" type="presOf" srcId="{06EBDC14-9939-4F18-81E3-389DBBB94778}" destId="{A3BECA0B-D4B4-4965-B36B-F6CE45414ABA}" srcOrd="0" destOrd="0" presId="urn:microsoft.com/office/officeart/2009/3/layout/StepUpProcess"/>
    <dgm:cxn modelId="{99F3A06A-E514-4B6B-8E77-7A143828553F}" srcId="{71EE8708-22F1-4F83-B203-29970FBB35D5}" destId="{06EBDC14-9939-4F18-81E3-389DBBB94778}" srcOrd="1" destOrd="0" parTransId="{EEB3C2A5-B0D8-4847-93A7-D022DB8BE0DF}" sibTransId="{61791FCA-9264-4196-A4EA-2A7468A6321C}"/>
    <dgm:cxn modelId="{BCAA21C4-B0EA-411C-9EFC-25111FD9CBF5}" type="presOf" srcId="{7095C270-1344-402F-8752-6414D9BB23A6}" destId="{F691CFB1-4E60-4D83-9CAD-535A434261AE}" srcOrd="0" destOrd="0" presId="urn:microsoft.com/office/officeart/2009/3/layout/StepUpProcess"/>
    <dgm:cxn modelId="{E9840249-7636-4B88-8D32-EF5E1A56FFD8}" type="presParOf" srcId="{0577DE01-B6FD-4C7B-B938-014E5E0EC06D}" destId="{1F937DD7-D326-4945-899E-36413860CDCE}" srcOrd="0" destOrd="0" presId="urn:microsoft.com/office/officeart/2009/3/layout/StepUpProcess"/>
    <dgm:cxn modelId="{33C9AE85-054E-4A7A-98FE-BD11232F0C24}" type="presParOf" srcId="{1F937DD7-D326-4945-899E-36413860CDCE}" destId="{826DA161-B933-470A-8BCA-EDAAE7A337DB}" srcOrd="0" destOrd="0" presId="urn:microsoft.com/office/officeart/2009/3/layout/StepUpProcess"/>
    <dgm:cxn modelId="{A7965572-54E0-4FA8-886E-E8C213D5437D}" type="presParOf" srcId="{1F937DD7-D326-4945-899E-36413860CDCE}" destId="{F691CFB1-4E60-4D83-9CAD-535A434261AE}" srcOrd="1" destOrd="0" presId="urn:microsoft.com/office/officeart/2009/3/layout/StepUpProcess"/>
    <dgm:cxn modelId="{053D7D29-794C-42EB-BAD6-D5D76FA39DB6}" type="presParOf" srcId="{1F937DD7-D326-4945-899E-36413860CDCE}" destId="{1857CA6E-483E-4315-A6F0-3FA745B6E139}" srcOrd="2" destOrd="0" presId="urn:microsoft.com/office/officeart/2009/3/layout/StepUpProcess"/>
    <dgm:cxn modelId="{FF04C1D6-6B29-41D3-9228-A1B10C233D40}" type="presParOf" srcId="{0577DE01-B6FD-4C7B-B938-014E5E0EC06D}" destId="{BCD86B45-CD43-4C0E-BD57-B3E0EAD5E893}" srcOrd="1" destOrd="0" presId="urn:microsoft.com/office/officeart/2009/3/layout/StepUpProcess"/>
    <dgm:cxn modelId="{FCBC7337-6E8B-4DD4-A052-9293312EAF1E}" type="presParOf" srcId="{BCD86B45-CD43-4C0E-BD57-B3E0EAD5E893}" destId="{DF6EF684-1892-492D-AAC7-525C6FA11DCC}" srcOrd="0" destOrd="0" presId="urn:microsoft.com/office/officeart/2009/3/layout/StepUpProcess"/>
    <dgm:cxn modelId="{C04A2588-7687-42CA-9853-E9F1F0EFDF70}" type="presParOf" srcId="{0577DE01-B6FD-4C7B-B938-014E5E0EC06D}" destId="{4C979744-4501-4312-AE04-441366803C0B}" srcOrd="2" destOrd="0" presId="urn:microsoft.com/office/officeart/2009/3/layout/StepUpProcess"/>
    <dgm:cxn modelId="{29A80F24-C91B-4472-99C0-3050AE12D641}" type="presParOf" srcId="{4C979744-4501-4312-AE04-441366803C0B}" destId="{1D4935DD-A49B-4B93-8C6D-8DBD345E4EE8}" srcOrd="0" destOrd="0" presId="urn:microsoft.com/office/officeart/2009/3/layout/StepUpProcess"/>
    <dgm:cxn modelId="{89077C5D-F50E-49AC-8D85-7D02336F31C3}" type="presParOf" srcId="{4C979744-4501-4312-AE04-441366803C0B}" destId="{A3BECA0B-D4B4-4965-B36B-F6CE45414ABA}" srcOrd="1" destOrd="0" presId="urn:microsoft.com/office/officeart/2009/3/layout/StepUpProcess"/>
    <dgm:cxn modelId="{7BB1C313-422E-41B2-8779-150B369520FE}" type="presParOf" srcId="{4C979744-4501-4312-AE04-441366803C0B}" destId="{796A4D04-5E9A-45AF-B559-C86DE1F3269D}" srcOrd="2" destOrd="0" presId="urn:microsoft.com/office/officeart/2009/3/layout/StepUpProcess"/>
    <dgm:cxn modelId="{9960D7F5-F50C-4360-93F5-A6A6ECD94D82}" type="presParOf" srcId="{0577DE01-B6FD-4C7B-B938-014E5E0EC06D}" destId="{B4F1E85F-207D-4B5A-B608-9BA2B311FFBE}" srcOrd="3" destOrd="0" presId="urn:microsoft.com/office/officeart/2009/3/layout/StepUpProcess"/>
    <dgm:cxn modelId="{12CFB876-FA70-4E80-8E08-DD9549A22ACD}" type="presParOf" srcId="{B4F1E85F-207D-4B5A-B608-9BA2B311FFBE}" destId="{6E9E9B40-8F22-49F2-8C77-9FCFF58A0983}" srcOrd="0" destOrd="0" presId="urn:microsoft.com/office/officeart/2009/3/layout/StepUpProcess"/>
    <dgm:cxn modelId="{15A20046-DCE5-40C9-898B-91C0DBD5E3E6}" type="presParOf" srcId="{0577DE01-B6FD-4C7B-B938-014E5E0EC06D}" destId="{B86EFCCA-6F83-48DF-AAAE-CD48ECA17C0E}" srcOrd="4" destOrd="0" presId="urn:microsoft.com/office/officeart/2009/3/layout/StepUpProcess"/>
    <dgm:cxn modelId="{918FD9CF-48CA-486B-B87A-5B27854DC15C}" type="presParOf" srcId="{B86EFCCA-6F83-48DF-AAAE-CD48ECA17C0E}" destId="{5846D889-8902-444E-B70E-7A684181CD5D}" srcOrd="0" destOrd="0" presId="urn:microsoft.com/office/officeart/2009/3/layout/StepUpProcess"/>
    <dgm:cxn modelId="{7D97E1FF-EA07-41A9-B5B5-24C015B28283}" type="presParOf" srcId="{B86EFCCA-6F83-48DF-AAAE-CD48ECA17C0E}" destId="{62FDAC4B-EE12-4D5A-A210-BAA1485088E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0E9C6-A9BF-49B3-9B2B-304C880ECF59}" type="doc">
      <dgm:prSet loTypeId="urn:microsoft.com/office/officeart/2005/8/layout/chart3" loCatId="cycle" qsTypeId="urn:microsoft.com/office/officeart/2005/8/quickstyle/simple1" qsCatId="simple" csTypeId="urn:microsoft.com/office/officeart/2005/8/colors/colorful2" csCatId="colorful" phldr="1"/>
      <dgm:spPr/>
    </dgm:pt>
    <dgm:pt modelId="{09BD6310-E4AA-40D8-BC3F-0B740CC750C0}">
      <dgm:prSet phldrT="[Text]"/>
      <dgm:spPr/>
      <dgm:t>
        <a:bodyPr/>
        <a:lstStyle/>
        <a:p>
          <a:r>
            <a:rPr lang="en-IN" dirty="0"/>
            <a:t>UX-driven documentation</a:t>
          </a:r>
        </a:p>
      </dgm:t>
    </dgm:pt>
    <dgm:pt modelId="{441ABEA2-D407-4455-A422-97F5D82312AE}" type="parTrans" cxnId="{25303EF6-4AC2-41CB-9439-9BC2AFB47560}">
      <dgm:prSet/>
      <dgm:spPr/>
      <dgm:t>
        <a:bodyPr/>
        <a:lstStyle/>
        <a:p>
          <a:endParaRPr lang="en-IN"/>
        </a:p>
      </dgm:t>
    </dgm:pt>
    <dgm:pt modelId="{AEF62633-B972-41F3-9B96-7189C0AA36DC}" type="sibTrans" cxnId="{25303EF6-4AC2-41CB-9439-9BC2AFB47560}">
      <dgm:prSet/>
      <dgm:spPr/>
      <dgm:t>
        <a:bodyPr/>
        <a:lstStyle/>
        <a:p>
          <a:endParaRPr lang="en-IN"/>
        </a:p>
      </dgm:t>
    </dgm:pt>
    <dgm:pt modelId="{DB718A21-1707-4FC7-B9A5-90191858F7FC}">
      <dgm:prSet phldrT="[Text]"/>
      <dgm:spPr/>
      <dgm:t>
        <a:bodyPr/>
        <a:lstStyle/>
        <a:p>
          <a:r>
            <a:rPr lang="en-IN" dirty="0"/>
            <a:t>Feedback loops</a:t>
          </a:r>
        </a:p>
      </dgm:t>
    </dgm:pt>
    <dgm:pt modelId="{A1BF5150-1D34-4248-9A19-499EBFD6438B}" type="parTrans" cxnId="{AC23EBE3-2738-440D-BD32-F45864CCE331}">
      <dgm:prSet/>
      <dgm:spPr/>
      <dgm:t>
        <a:bodyPr/>
        <a:lstStyle/>
        <a:p>
          <a:endParaRPr lang="en-IN"/>
        </a:p>
      </dgm:t>
    </dgm:pt>
    <dgm:pt modelId="{75040D4E-E9BA-4E45-9F25-2F344C443803}" type="sibTrans" cxnId="{AC23EBE3-2738-440D-BD32-F45864CCE331}">
      <dgm:prSet/>
      <dgm:spPr/>
      <dgm:t>
        <a:bodyPr/>
        <a:lstStyle/>
        <a:p>
          <a:endParaRPr lang="en-IN"/>
        </a:p>
      </dgm:t>
    </dgm:pt>
    <dgm:pt modelId="{B2CD6874-354B-4CB3-BDB3-6A07CC2B9040}">
      <dgm:prSet phldrT="[Text]"/>
      <dgm:spPr/>
      <dgm:t>
        <a:bodyPr/>
        <a:lstStyle/>
        <a:p>
          <a:r>
            <a:rPr lang="en-IN" dirty="0"/>
            <a:t>DevOps integration</a:t>
          </a:r>
        </a:p>
      </dgm:t>
    </dgm:pt>
    <dgm:pt modelId="{D0C2FA2E-A765-4420-A922-0FB4B23BA171}" type="parTrans" cxnId="{5705C3D8-05DF-4229-80AE-2CD2785B7D27}">
      <dgm:prSet/>
      <dgm:spPr/>
      <dgm:t>
        <a:bodyPr/>
        <a:lstStyle/>
        <a:p>
          <a:endParaRPr lang="en-IN"/>
        </a:p>
      </dgm:t>
    </dgm:pt>
    <dgm:pt modelId="{CA006669-FC34-44DD-BA5F-76A4666B8E46}" type="sibTrans" cxnId="{5705C3D8-05DF-4229-80AE-2CD2785B7D27}">
      <dgm:prSet/>
      <dgm:spPr/>
      <dgm:t>
        <a:bodyPr/>
        <a:lstStyle/>
        <a:p>
          <a:endParaRPr lang="en-IN"/>
        </a:p>
      </dgm:t>
    </dgm:pt>
    <dgm:pt modelId="{D5CF6567-D0CD-4EE7-9F5A-6B13E0956AAD}" type="pres">
      <dgm:prSet presAssocID="{6160E9C6-A9BF-49B3-9B2B-304C880ECF59}" presName="compositeShape" presStyleCnt="0">
        <dgm:presLayoutVars>
          <dgm:chMax val="7"/>
          <dgm:dir/>
          <dgm:resizeHandles val="exact"/>
        </dgm:presLayoutVars>
      </dgm:prSet>
      <dgm:spPr/>
    </dgm:pt>
    <dgm:pt modelId="{F320BA2A-78E3-4171-86B4-11FFF1A139A3}" type="pres">
      <dgm:prSet presAssocID="{6160E9C6-A9BF-49B3-9B2B-304C880ECF59}" presName="wedge1" presStyleLbl="node1" presStyleIdx="0" presStyleCnt="3"/>
      <dgm:spPr/>
    </dgm:pt>
    <dgm:pt modelId="{59FCDE5F-3096-4B6A-A311-0D43B2A1978E}" type="pres">
      <dgm:prSet presAssocID="{6160E9C6-A9BF-49B3-9B2B-304C880ECF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1F81812-FC9F-4380-9165-6A51B30EF165}" type="pres">
      <dgm:prSet presAssocID="{6160E9C6-A9BF-49B3-9B2B-304C880ECF59}" presName="wedge2" presStyleLbl="node1" presStyleIdx="1" presStyleCnt="3"/>
      <dgm:spPr/>
    </dgm:pt>
    <dgm:pt modelId="{29EE85BD-CABA-4138-884A-25EFC433C835}" type="pres">
      <dgm:prSet presAssocID="{6160E9C6-A9BF-49B3-9B2B-304C880ECF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CF666DF-134C-4D1A-9C25-EFD04D01B0B0}" type="pres">
      <dgm:prSet presAssocID="{6160E9C6-A9BF-49B3-9B2B-304C880ECF59}" presName="wedge3" presStyleLbl="node1" presStyleIdx="2" presStyleCnt="3"/>
      <dgm:spPr/>
    </dgm:pt>
    <dgm:pt modelId="{8C60B094-5C54-497B-8256-284A7128E560}" type="pres">
      <dgm:prSet presAssocID="{6160E9C6-A9BF-49B3-9B2B-304C880ECF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2F40E-5B33-440A-8820-E402C2B2735D}" type="presOf" srcId="{6160E9C6-A9BF-49B3-9B2B-304C880ECF59}" destId="{D5CF6567-D0CD-4EE7-9F5A-6B13E0956AAD}" srcOrd="0" destOrd="0" presId="urn:microsoft.com/office/officeart/2005/8/layout/chart3"/>
    <dgm:cxn modelId="{36066F33-BD81-4B62-9D51-85924EEE3C0E}" type="presOf" srcId="{DB718A21-1707-4FC7-B9A5-90191858F7FC}" destId="{A1F81812-FC9F-4380-9165-6A51B30EF165}" srcOrd="0" destOrd="0" presId="urn:microsoft.com/office/officeart/2005/8/layout/chart3"/>
    <dgm:cxn modelId="{8A928492-3478-4B42-9C58-629CB4E688F7}" type="presOf" srcId="{09BD6310-E4AA-40D8-BC3F-0B740CC750C0}" destId="{F320BA2A-78E3-4171-86B4-11FFF1A139A3}" srcOrd="0" destOrd="0" presId="urn:microsoft.com/office/officeart/2005/8/layout/chart3"/>
    <dgm:cxn modelId="{AD44AC92-65B5-42E0-83C6-FBDF6BF473DE}" type="presOf" srcId="{B2CD6874-354B-4CB3-BDB3-6A07CC2B9040}" destId="{3CF666DF-134C-4D1A-9C25-EFD04D01B0B0}" srcOrd="0" destOrd="0" presId="urn:microsoft.com/office/officeart/2005/8/layout/chart3"/>
    <dgm:cxn modelId="{9817AA98-2049-41EF-8D30-665D6E3BF29F}" type="presOf" srcId="{DB718A21-1707-4FC7-B9A5-90191858F7FC}" destId="{29EE85BD-CABA-4138-884A-25EFC433C835}" srcOrd="1" destOrd="0" presId="urn:microsoft.com/office/officeart/2005/8/layout/chart3"/>
    <dgm:cxn modelId="{0667879C-B0B9-4269-9584-EEAFE3A2F8A2}" type="presOf" srcId="{09BD6310-E4AA-40D8-BC3F-0B740CC750C0}" destId="{59FCDE5F-3096-4B6A-A311-0D43B2A1978E}" srcOrd="1" destOrd="0" presId="urn:microsoft.com/office/officeart/2005/8/layout/chart3"/>
    <dgm:cxn modelId="{E7C166AE-921F-4BC4-BC25-4F1A64DA8762}" type="presOf" srcId="{B2CD6874-354B-4CB3-BDB3-6A07CC2B9040}" destId="{8C60B094-5C54-497B-8256-284A7128E560}" srcOrd="1" destOrd="0" presId="urn:microsoft.com/office/officeart/2005/8/layout/chart3"/>
    <dgm:cxn modelId="{5705C3D8-05DF-4229-80AE-2CD2785B7D27}" srcId="{6160E9C6-A9BF-49B3-9B2B-304C880ECF59}" destId="{B2CD6874-354B-4CB3-BDB3-6A07CC2B9040}" srcOrd="2" destOrd="0" parTransId="{D0C2FA2E-A765-4420-A922-0FB4B23BA171}" sibTransId="{CA006669-FC34-44DD-BA5F-76A4666B8E46}"/>
    <dgm:cxn modelId="{AC23EBE3-2738-440D-BD32-F45864CCE331}" srcId="{6160E9C6-A9BF-49B3-9B2B-304C880ECF59}" destId="{DB718A21-1707-4FC7-B9A5-90191858F7FC}" srcOrd="1" destOrd="0" parTransId="{A1BF5150-1D34-4248-9A19-499EBFD6438B}" sibTransId="{75040D4E-E9BA-4E45-9F25-2F344C443803}"/>
    <dgm:cxn modelId="{25303EF6-4AC2-41CB-9439-9BC2AFB47560}" srcId="{6160E9C6-A9BF-49B3-9B2B-304C880ECF59}" destId="{09BD6310-E4AA-40D8-BC3F-0B740CC750C0}" srcOrd="0" destOrd="0" parTransId="{441ABEA2-D407-4455-A422-97F5D82312AE}" sibTransId="{AEF62633-B972-41F3-9B96-7189C0AA36DC}"/>
    <dgm:cxn modelId="{4D51DB1B-864B-45D4-806A-033BA1DAC916}" type="presParOf" srcId="{D5CF6567-D0CD-4EE7-9F5A-6B13E0956AAD}" destId="{F320BA2A-78E3-4171-86B4-11FFF1A139A3}" srcOrd="0" destOrd="0" presId="urn:microsoft.com/office/officeart/2005/8/layout/chart3"/>
    <dgm:cxn modelId="{ECE3ECC4-235B-4BD0-8FC0-B6B4615FE29F}" type="presParOf" srcId="{D5CF6567-D0CD-4EE7-9F5A-6B13E0956AAD}" destId="{59FCDE5F-3096-4B6A-A311-0D43B2A1978E}" srcOrd="1" destOrd="0" presId="urn:microsoft.com/office/officeart/2005/8/layout/chart3"/>
    <dgm:cxn modelId="{906844B8-F689-4CC3-974B-246AC85A897A}" type="presParOf" srcId="{D5CF6567-D0CD-4EE7-9F5A-6B13E0956AAD}" destId="{A1F81812-FC9F-4380-9165-6A51B30EF165}" srcOrd="2" destOrd="0" presId="urn:microsoft.com/office/officeart/2005/8/layout/chart3"/>
    <dgm:cxn modelId="{3D8A8E09-0747-4FCA-9939-2201D169DF63}" type="presParOf" srcId="{D5CF6567-D0CD-4EE7-9F5A-6B13E0956AAD}" destId="{29EE85BD-CABA-4138-884A-25EFC433C835}" srcOrd="3" destOrd="0" presId="urn:microsoft.com/office/officeart/2005/8/layout/chart3"/>
    <dgm:cxn modelId="{0F93A151-F596-4A3F-88B1-0C2EDAD36695}" type="presParOf" srcId="{D5CF6567-D0CD-4EE7-9F5A-6B13E0956AAD}" destId="{3CF666DF-134C-4D1A-9C25-EFD04D01B0B0}" srcOrd="4" destOrd="0" presId="urn:microsoft.com/office/officeart/2005/8/layout/chart3"/>
    <dgm:cxn modelId="{8989E95B-33F7-405B-9B39-81637DB8C459}" type="presParOf" srcId="{D5CF6567-D0CD-4EE7-9F5A-6B13E0956AAD}" destId="{8C60B094-5C54-497B-8256-284A7128E56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6CA784-5990-4505-B213-BD7AC35876CA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D3EB95F8-F0A2-4032-B4D9-2F3DAE7373FE}">
      <dgm:prSet phldrT="[Text]"/>
      <dgm:spPr/>
      <dgm:t>
        <a:bodyPr/>
        <a:lstStyle/>
        <a:p>
          <a:r>
            <a:rPr lang="en-IN" dirty="0"/>
            <a:t>Responsive to user needs</a:t>
          </a:r>
        </a:p>
      </dgm:t>
    </dgm:pt>
    <dgm:pt modelId="{296B921D-2E96-4165-8F4A-1FC6E992BEBF}" type="parTrans" cxnId="{0267FC92-FBE5-4442-A672-65C142EBA36E}">
      <dgm:prSet/>
      <dgm:spPr/>
      <dgm:t>
        <a:bodyPr/>
        <a:lstStyle/>
        <a:p>
          <a:endParaRPr lang="en-IN"/>
        </a:p>
      </dgm:t>
    </dgm:pt>
    <dgm:pt modelId="{5658C162-8A76-4841-9172-005E6E11B52D}" type="sibTrans" cxnId="{0267FC92-FBE5-4442-A672-65C142EBA36E}">
      <dgm:prSet/>
      <dgm:spPr/>
      <dgm:t>
        <a:bodyPr/>
        <a:lstStyle/>
        <a:p>
          <a:endParaRPr lang="en-IN"/>
        </a:p>
      </dgm:t>
    </dgm:pt>
    <dgm:pt modelId="{4C56857E-D8E4-43C8-98C1-E9C39C518247}">
      <dgm:prSet phldrT="[Text]"/>
      <dgm:spPr/>
      <dgm:t>
        <a:bodyPr/>
        <a:lstStyle/>
        <a:p>
          <a:r>
            <a:rPr lang="en-IN" dirty="0"/>
            <a:t>Instant feedback loops</a:t>
          </a:r>
        </a:p>
      </dgm:t>
    </dgm:pt>
    <dgm:pt modelId="{1EFBAA3A-9C4B-49E2-BD5D-AF2902E1EF04}" type="parTrans" cxnId="{3193241E-337F-4C72-9132-2697C2DB58AA}">
      <dgm:prSet/>
      <dgm:spPr/>
      <dgm:t>
        <a:bodyPr/>
        <a:lstStyle/>
        <a:p>
          <a:endParaRPr lang="en-IN"/>
        </a:p>
      </dgm:t>
    </dgm:pt>
    <dgm:pt modelId="{7EBFFCF2-AEAD-429A-BEB0-1AA9E7F0D683}" type="sibTrans" cxnId="{3193241E-337F-4C72-9132-2697C2DB58AA}">
      <dgm:prSet/>
      <dgm:spPr/>
      <dgm:t>
        <a:bodyPr/>
        <a:lstStyle/>
        <a:p>
          <a:endParaRPr lang="en-IN"/>
        </a:p>
      </dgm:t>
    </dgm:pt>
    <dgm:pt modelId="{AF155469-20C8-4038-9090-BF6C49A81193}">
      <dgm:prSet phldrT="[Text]"/>
      <dgm:spPr/>
      <dgm:t>
        <a:bodyPr/>
        <a:lstStyle/>
        <a:p>
          <a:r>
            <a:rPr lang="en-IN" dirty="0"/>
            <a:t>Personalized help docs</a:t>
          </a:r>
        </a:p>
      </dgm:t>
    </dgm:pt>
    <dgm:pt modelId="{AB5F1B58-1D24-4AFC-BADA-F6938F455474}" type="parTrans" cxnId="{1DA2BA1F-509F-4EAA-8AE9-BD9F6B8BF4A6}">
      <dgm:prSet/>
      <dgm:spPr/>
      <dgm:t>
        <a:bodyPr/>
        <a:lstStyle/>
        <a:p>
          <a:endParaRPr lang="en-IN"/>
        </a:p>
      </dgm:t>
    </dgm:pt>
    <dgm:pt modelId="{B6EA418E-5A86-4472-8DF8-CBC7A7B824E2}" type="sibTrans" cxnId="{1DA2BA1F-509F-4EAA-8AE9-BD9F6B8BF4A6}">
      <dgm:prSet/>
      <dgm:spPr/>
      <dgm:t>
        <a:bodyPr/>
        <a:lstStyle/>
        <a:p>
          <a:endParaRPr lang="en-IN"/>
        </a:p>
      </dgm:t>
    </dgm:pt>
    <dgm:pt modelId="{93BA8D7D-F4C4-4A95-9448-F521818DE631}" type="pres">
      <dgm:prSet presAssocID="{C76CA784-5990-4505-B213-BD7AC35876CA}" presName="compositeShape" presStyleCnt="0">
        <dgm:presLayoutVars>
          <dgm:chMax val="7"/>
          <dgm:dir/>
          <dgm:resizeHandles val="exact"/>
        </dgm:presLayoutVars>
      </dgm:prSet>
      <dgm:spPr/>
    </dgm:pt>
    <dgm:pt modelId="{3FB77E1B-D6A1-458A-9A3F-556BADBFEC62}" type="pres">
      <dgm:prSet presAssocID="{C76CA784-5990-4505-B213-BD7AC35876CA}" presName="wedge1" presStyleLbl="node1" presStyleIdx="0" presStyleCnt="3"/>
      <dgm:spPr/>
    </dgm:pt>
    <dgm:pt modelId="{91993937-557B-41EF-B6F3-48088996108E}" type="pres">
      <dgm:prSet presAssocID="{C76CA784-5990-4505-B213-BD7AC35876CA}" presName="dummy1a" presStyleCnt="0"/>
      <dgm:spPr/>
    </dgm:pt>
    <dgm:pt modelId="{20BBC88B-AAF4-405D-928B-5E7BFF33560D}" type="pres">
      <dgm:prSet presAssocID="{C76CA784-5990-4505-B213-BD7AC35876CA}" presName="dummy1b" presStyleCnt="0"/>
      <dgm:spPr/>
    </dgm:pt>
    <dgm:pt modelId="{A06CEFE6-B27D-47F0-8A4C-CD981B07E581}" type="pres">
      <dgm:prSet presAssocID="{C76CA784-5990-4505-B213-BD7AC35876C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4F23B23-4B09-4D28-9601-CAF9C71D02CE}" type="pres">
      <dgm:prSet presAssocID="{C76CA784-5990-4505-B213-BD7AC35876CA}" presName="wedge2" presStyleLbl="node1" presStyleIdx="1" presStyleCnt="3"/>
      <dgm:spPr/>
    </dgm:pt>
    <dgm:pt modelId="{5EA05D79-562C-4A40-9F66-90551A5CB1E7}" type="pres">
      <dgm:prSet presAssocID="{C76CA784-5990-4505-B213-BD7AC35876CA}" presName="dummy2a" presStyleCnt="0"/>
      <dgm:spPr/>
    </dgm:pt>
    <dgm:pt modelId="{CD2A8B78-E296-4B24-82C9-2B8500F5DD7F}" type="pres">
      <dgm:prSet presAssocID="{C76CA784-5990-4505-B213-BD7AC35876CA}" presName="dummy2b" presStyleCnt="0"/>
      <dgm:spPr/>
    </dgm:pt>
    <dgm:pt modelId="{0EBAB44D-A9E3-4496-B0C4-18D5687093D4}" type="pres">
      <dgm:prSet presAssocID="{C76CA784-5990-4505-B213-BD7AC35876C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485C897-0DE9-4A1E-8BE2-01FD22C3F699}" type="pres">
      <dgm:prSet presAssocID="{C76CA784-5990-4505-B213-BD7AC35876CA}" presName="wedge3" presStyleLbl="node1" presStyleIdx="2" presStyleCnt="3"/>
      <dgm:spPr/>
    </dgm:pt>
    <dgm:pt modelId="{EB4C8D46-4114-4059-AD7C-C3B88DEB2A9C}" type="pres">
      <dgm:prSet presAssocID="{C76CA784-5990-4505-B213-BD7AC35876CA}" presName="dummy3a" presStyleCnt="0"/>
      <dgm:spPr/>
    </dgm:pt>
    <dgm:pt modelId="{05B38247-8A49-4231-927B-61DB142C21B2}" type="pres">
      <dgm:prSet presAssocID="{C76CA784-5990-4505-B213-BD7AC35876CA}" presName="dummy3b" presStyleCnt="0"/>
      <dgm:spPr/>
    </dgm:pt>
    <dgm:pt modelId="{45A19649-3542-4B7A-AFA1-DE1B6316139F}" type="pres">
      <dgm:prSet presAssocID="{C76CA784-5990-4505-B213-BD7AC35876C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A286999-A8DE-4C76-8A74-7D00BECA7798}" type="pres">
      <dgm:prSet presAssocID="{5658C162-8A76-4841-9172-005E6E11B52D}" presName="arrowWedge1" presStyleLbl="fgSibTrans2D1" presStyleIdx="0" presStyleCnt="3"/>
      <dgm:spPr/>
    </dgm:pt>
    <dgm:pt modelId="{1F2FF9BC-C79D-4F64-9D65-B05034EFDEF2}" type="pres">
      <dgm:prSet presAssocID="{7EBFFCF2-AEAD-429A-BEB0-1AA9E7F0D683}" presName="arrowWedge2" presStyleLbl="fgSibTrans2D1" presStyleIdx="1" presStyleCnt="3"/>
      <dgm:spPr/>
    </dgm:pt>
    <dgm:pt modelId="{DC8856B6-F853-4ACB-B7CC-27219E45C7BF}" type="pres">
      <dgm:prSet presAssocID="{B6EA418E-5A86-4472-8DF8-CBC7A7B824E2}" presName="arrowWedge3" presStyleLbl="fgSibTrans2D1" presStyleIdx="2" presStyleCnt="3"/>
      <dgm:spPr/>
    </dgm:pt>
  </dgm:ptLst>
  <dgm:cxnLst>
    <dgm:cxn modelId="{3193241E-337F-4C72-9132-2697C2DB58AA}" srcId="{C76CA784-5990-4505-B213-BD7AC35876CA}" destId="{4C56857E-D8E4-43C8-98C1-E9C39C518247}" srcOrd="1" destOrd="0" parTransId="{1EFBAA3A-9C4B-49E2-BD5D-AF2902E1EF04}" sibTransId="{7EBFFCF2-AEAD-429A-BEB0-1AA9E7F0D683}"/>
    <dgm:cxn modelId="{1DA2BA1F-509F-4EAA-8AE9-BD9F6B8BF4A6}" srcId="{C76CA784-5990-4505-B213-BD7AC35876CA}" destId="{AF155469-20C8-4038-9090-BF6C49A81193}" srcOrd="2" destOrd="0" parTransId="{AB5F1B58-1D24-4AFC-BADA-F6938F455474}" sibTransId="{B6EA418E-5A86-4472-8DF8-CBC7A7B824E2}"/>
    <dgm:cxn modelId="{3A8A3F36-D221-41D4-A421-34BF2336CD46}" type="presOf" srcId="{D3EB95F8-F0A2-4032-B4D9-2F3DAE7373FE}" destId="{3FB77E1B-D6A1-458A-9A3F-556BADBFEC62}" srcOrd="0" destOrd="0" presId="urn:microsoft.com/office/officeart/2005/8/layout/cycle8"/>
    <dgm:cxn modelId="{F895AC5B-A8DE-4B6F-9273-8020B296F5C8}" type="presOf" srcId="{AF155469-20C8-4038-9090-BF6C49A81193}" destId="{45A19649-3542-4B7A-AFA1-DE1B6316139F}" srcOrd="1" destOrd="0" presId="urn:microsoft.com/office/officeart/2005/8/layout/cycle8"/>
    <dgm:cxn modelId="{1E455586-2BC9-4B59-AD36-E22611D3D03D}" type="presOf" srcId="{4C56857E-D8E4-43C8-98C1-E9C39C518247}" destId="{84F23B23-4B09-4D28-9601-CAF9C71D02CE}" srcOrd="0" destOrd="0" presId="urn:microsoft.com/office/officeart/2005/8/layout/cycle8"/>
    <dgm:cxn modelId="{0267FC92-FBE5-4442-A672-65C142EBA36E}" srcId="{C76CA784-5990-4505-B213-BD7AC35876CA}" destId="{D3EB95F8-F0A2-4032-B4D9-2F3DAE7373FE}" srcOrd="0" destOrd="0" parTransId="{296B921D-2E96-4165-8F4A-1FC6E992BEBF}" sibTransId="{5658C162-8A76-4841-9172-005E6E11B52D}"/>
    <dgm:cxn modelId="{5B965D93-56DC-4D87-B61C-D3E3E606D5E1}" type="presOf" srcId="{4C56857E-D8E4-43C8-98C1-E9C39C518247}" destId="{0EBAB44D-A9E3-4496-B0C4-18D5687093D4}" srcOrd="1" destOrd="0" presId="urn:microsoft.com/office/officeart/2005/8/layout/cycle8"/>
    <dgm:cxn modelId="{26B3BDB8-F5DD-4582-A239-D1644F66F398}" type="presOf" srcId="{AF155469-20C8-4038-9090-BF6C49A81193}" destId="{5485C897-0DE9-4A1E-8BE2-01FD22C3F699}" srcOrd="0" destOrd="0" presId="urn:microsoft.com/office/officeart/2005/8/layout/cycle8"/>
    <dgm:cxn modelId="{B15E13D8-F927-4D10-9F7F-247DEB7C73D7}" type="presOf" srcId="{C76CA784-5990-4505-B213-BD7AC35876CA}" destId="{93BA8D7D-F4C4-4A95-9448-F521818DE631}" srcOrd="0" destOrd="0" presId="urn:microsoft.com/office/officeart/2005/8/layout/cycle8"/>
    <dgm:cxn modelId="{0CE6FCFC-46B5-4E66-BEAF-EDC7460C891B}" type="presOf" srcId="{D3EB95F8-F0A2-4032-B4D9-2F3DAE7373FE}" destId="{A06CEFE6-B27D-47F0-8A4C-CD981B07E581}" srcOrd="1" destOrd="0" presId="urn:microsoft.com/office/officeart/2005/8/layout/cycle8"/>
    <dgm:cxn modelId="{B72C9F5A-6A40-41F0-AD1C-20766153FDAB}" type="presParOf" srcId="{93BA8D7D-F4C4-4A95-9448-F521818DE631}" destId="{3FB77E1B-D6A1-458A-9A3F-556BADBFEC62}" srcOrd="0" destOrd="0" presId="urn:microsoft.com/office/officeart/2005/8/layout/cycle8"/>
    <dgm:cxn modelId="{377F4BAE-B6A6-49BC-A06A-0B0B1D056A31}" type="presParOf" srcId="{93BA8D7D-F4C4-4A95-9448-F521818DE631}" destId="{91993937-557B-41EF-B6F3-48088996108E}" srcOrd="1" destOrd="0" presId="urn:microsoft.com/office/officeart/2005/8/layout/cycle8"/>
    <dgm:cxn modelId="{9CE57511-DB51-4167-ADB6-81537D25FED6}" type="presParOf" srcId="{93BA8D7D-F4C4-4A95-9448-F521818DE631}" destId="{20BBC88B-AAF4-405D-928B-5E7BFF33560D}" srcOrd="2" destOrd="0" presId="urn:microsoft.com/office/officeart/2005/8/layout/cycle8"/>
    <dgm:cxn modelId="{ED8B1FF2-998F-4E5C-8F74-B9519D2C98F7}" type="presParOf" srcId="{93BA8D7D-F4C4-4A95-9448-F521818DE631}" destId="{A06CEFE6-B27D-47F0-8A4C-CD981B07E581}" srcOrd="3" destOrd="0" presId="urn:microsoft.com/office/officeart/2005/8/layout/cycle8"/>
    <dgm:cxn modelId="{CB8238DD-CED8-495A-AE62-9DC26B434294}" type="presParOf" srcId="{93BA8D7D-F4C4-4A95-9448-F521818DE631}" destId="{84F23B23-4B09-4D28-9601-CAF9C71D02CE}" srcOrd="4" destOrd="0" presId="urn:microsoft.com/office/officeart/2005/8/layout/cycle8"/>
    <dgm:cxn modelId="{E165FE82-C17E-440A-91E2-FE46B8EBF550}" type="presParOf" srcId="{93BA8D7D-F4C4-4A95-9448-F521818DE631}" destId="{5EA05D79-562C-4A40-9F66-90551A5CB1E7}" srcOrd="5" destOrd="0" presId="urn:microsoft.com/office/officeart/2005/8/layout/cycle8"/>
    <dgm:cxn modelId="{C09722AE-31FB-4203-BA23-FEAA7A73DF30}" type="presParOf" srcId="{93BA8D7D-F4C4-4A95-9448-F521818DE631}" destId="{CD2A8B78-E296-4B24-82C9-2B8500F5DD7F}" srcOrd="6" destOrd="0" presId="urn:microsoft.com/office/officeart/2005/8/layout/cycle8"/>
    <dgm:cxn modelId="{C17302B9-9566-4D3E-810A-825A9E6A6407}" type="presParOf" srcId="{93BA8D7D-F4C4-4A95-9448-F521818DE631}" destId="{0EBAB44D-A9E3-4496-B0C4-18D5687093D4}" srcOrd="7" destOrd="0" presId="urn:microsoft.com/office/officeart/2005/8/layout/cycle8"/>
    <dgm:cxn modelId="{458BA202-5971-4E08-A321-BF4A6993EB9A}" type="presParOf" srcId="{93BA8D7D-F4C4-4A95-9448-F521818DE631}" destId="{5485C897-0DE9-4A1E-8BE2-01FD22C3F699}" srcOrd="8" destOrd="0" presId="urn:microsoft.com/office/officeart/2005/8/layout/cycle8"/>
    <dgm:cxn modelId="{363E19BF-F8E7-416F-B35E-F2B2784CE465}" type="presParOf" srcId="{93BA8D7D-F4C4-4A95-9448-F521818DE631}" destId="{EB4C8D46-4114-4059-AD7C-C3B88DEB2A9C}" srcOrd="9" destOrd="0" presId="urn:microsoft.com/office/officeart/2005/8/layout/cycle8"/>
    <dgm:cxn modelId="{72D8A2C9-43DB-46D2-8775-3B50DE504322}" type="presParOf" srcId="{93BA8D7D-F4C4-4A95-9448-F521818DE631}" destId="{05B38247-8A49-4231-927B-61DB142C21B2}" srcOrd="10" destOrd="0" presId="urn:microsoft.com/office/officeart/2005/8/layout/cycle8"/>
    <dgm:cxn modelId="{C94F4DD5-1A70-43D0-960B-C3A3F6EED6D7}" type="presParOf" srcId="{93BA8D7D-F4C4-4A95-9448-F521818DE631}" destId="{45A19649-3542-4B7A-AFA1-DE1B6316139F}" srcOrd="11" destOrd="0" presId="urn:microsoft.com/office/officeart/2005/8/layout/cycle8"/>
    <dgm:cxn modelId="{C8BC7506-DEFC-46B1-BE40-2735E564EA2D}" type="presParOf" srcId="{93BA8D7D-F4C4-4A95-9448-F521818DE631}" destId="{AA286999-A8DE-4C76-8A74-7D00BECA7798}" srcOrd="12" destOrd="0" presId="urn:microsoft.com/office/officeart/2005/8/layout/cycle8"/>
    <dgm:cxn modelId="{78ADBDB5-B7FC-40B8-95D6-FDA2ECA40B35}" type="presParOf" srcId="{93BA8D7D-F4C4-4A95-9448-F521818DE631}" destId="{1F2FF9BC-C79D-4F64-9D65-B05034EFDEF2}" srcOrd="13" destOrd="0" presId="urn:microsoft.com/office/officeart/2005/8/layout/cycle8"/>
    <dgm:cxn modelId="{B660ED61-A781-4910-A0E6-4F243B3E191D}" type="presParOf" srcId="{93BA8D7D-F4C4-4A95-9448-F521818DE631}" destId="{DC8856B6-F853-4ACB-B7CC-27219E45C7B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B4AA7-4123-4605-9867-2EDCAEAF31B5}">
      <dsp:nvSpPr>
        <dsp:cNvPr id="0" name=""/>
        <dsp:cNvSpPr/>
      </dsp:nvSpPr>
      <dsp:spPr>
        <a:xfrm>
          <a:off x="0" y="0"/>
          <a:ext cx="7175740" cy="8258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/>
            <a:t>Funding</a:t>
          </a:r>
        </a:p>
      </dsp:txBody>
      <dsp:txXfrm>
        <a:off x="24188" y="24188"/>
        <a:ext cx="6214802" cy="777471"/>
      </dsp:txXfrm>
    </dsp:sp>
    <dsp:sp modelId="{1DE76500-BF51-4C8C-9111-D8EE19E81E54}">
      <dsp:nvSpPr>
        <dsp:cNvPr id="0" name=""/>
        <dsp:cNvSpPr/>
      </dsp:nvSpPr>
      <dsp:spPr>
        <a:xfrm>
          <a:off x="600968" y="976001"/>
          <a:ext cx="7175740" cy="825847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AI capabilities</a:t>
          </a:r>
          <a:endParaRPr lang="en-IN" sz="3600" kern="1200" dirty="0"/>
        </a:p>
      </dsp:txBody>
      <dsp:txXfrm>
        <a:off x="625156" y="1000189"/>
        <a:ext cx="5989594" cy="777471"/>
      </dsp:txXfrm>
    </dsp:sp>
    <dsp:sp modelId="{E922DAF4-E224-470B-AEBB-8855C1BBCC49}">
      <dsp:nvSpPr>
        <dsp:cNvPr id="0" name=""/>
        <dsp:cNvSpPr/>
      </dsp:nvSpPr>
      <dsp:spPr>
        <a:xfrm>
          <a:off x="1192966" y="1952003"/>
          <a:ext cx="7175740" cy="825847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Adoption across sectors</a:t>
          </a:r>
          <a:endParaRPr lang="en-IN" sz="3600" kern="1200" dirty="0"/>
        </a:p>
      </dsp:txBody>
      <dsp:txXfrm>
        <a:off x="1217154" y="1976191"/>
        <a:ext cx="5998564" cy="777471"/>
      </dsp:txXfrm>
    </dsp:sp>
    <dsp:sp modelId="{E8F1F67D-B06D-4623-81A9-F1E66B1A0EC6}">
      <dsp:nvSpPr>
        <dsp:cNvPr id="0" name=""/>
        <dsp:cNvSpPr/>
      </dsp:nvSpPr>
      <dsp:spPr>
        <a:xfrm>
          <a:off x="1793935" y="2928005"/>
          <a:ext cx="7175740" cy="825847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Job market dynamics</a:t>
          </a:r>
          <a:endParaRPr lang="en-IN" sz="3600" kern="1200" dirty="0"/>
        </a:p>
      </dsp:txBody>
      <dsp:txXfrm>
        <a:off x="1818123" y="2952193"/>
        <a:ext cx="5989594" cy="777471"/>
      </dsp:txXfrm>
    </dsp:sp>
    <dsp:sp modelId="{234DBAFC-F0E4-477C-84A6-48B0A49ED745}">
      <dsp:nvSpPr>
        <dsp:cNvPr id="0" name=""/>
        <dsp:cNvSpPr/>
      </dsp:nvSpPr>
      <dsp:spPr>
        <a:xfrm>
          <a:off x="6638939" y="632524"/>
          <a:ext cx="536800" cy="536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/>
        </a:p>
      </dsp:txBody>
      <dsp:txXfrm>
        <a:off x="6759719" y="632524"/>
        <a:ext cx="295240" cy="403942"/>
      </dsp:txXfrm>
    </dsp:sp>
    <dsp:sp modelId="{1E3E27F8-FADF-4A8B-AC2D-D1F3DBDC9361}">
      <dsp:nvSpPr>
        <dsp:cNvPr id="0" name=""/>
        <dsp:cNvSpPr/>
      </dsp:nvSpPr>
      <dsp:spPr>
        <a:xfrm>
          <a:off x="7239907" y="1608526"/>
          <a:ext cx="536800" cy="536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/>
        </a:p>
      </dsp:txBody>
      <dsp:txXfrm>
        <a:off x="7360687" y="1608526"/>
        <a:ext cx="295240" cy="403942"/>
      </dsp:txXfrm>
    </dsp:sp>
    <dsp:sp modelId="{BD10FBA4-A609-4915-BFF8-526440D317D8}">
      <dsp:nvSpPr>
        <dsp:cNvPr id="0" name=""/>
        <dsp:cNvSpPr/>
      </dsp:nvSpPr>
      <dsp:spPr>
        <a:xfrm>
          <a:off x="7831905" y="2584527"/>
          <a:ext cx="536800" cy="536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/>
        </a:p>
      </dsp:txBody>
      <dsp:txXfrm>
        <a:off x="7952685" y="2584527"/>
        <a:ext cx="295240" cy="403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DA161-B933-470A-8BCA-EDAAE7A337DB}">
      <dsp:nvSpPr>
        <dsp:cNvPr id="0" name=""/>
        <dsp:cNvSpPr/>
      </dsp:nvSpPr>
      <dsp:spPr>
        <a:xfrm rot="5400000">
          <a:off x="607853" y="1584255"/>
          <a:ext cx="1819922" cy="302831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CFB1-4E60-4D83-9CAD-535A434261AE}">
      <dsp:nvSpPr>
        <dsp:cNvPr id="0" name=""/>
        <dsp:cNvSpPr/>
      </dsp:nvSpPr>
      <dsp:spPr>
        <a:xfrm>
          <a:off x="304062" y="2489067"/>
          <a:ext cx="2733975" cy="2396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Static docs</a:t>
          </a:r>
          <a:br>
            <a:rPr lang="en-US" sz="2400" kern="1200" dirty="0"/>
          </a:br>
          <a:r>
            <a:rPr lang="en-US" sz="2400" kern="1200" dirty="0"/>
            <a:t>(Pre-2020)</a:t>
          </a:r>
          <a:endParaRPr lang="en-IN" sz="2400" kern="1200" dirty="0"/>
        </a:p>
      </dsp:txBody>
      <dsp:txXfrm>
        <a:off x="304062" y="2489067"/>
        <a:ext cx="2733975" cy="2396490"/>
      </dsp:txXfrm>
    </dsp:sp>
    <dsp:sp modelId="{1857CA6E-483E-4315-A6F0-3FA745B6E139}">
      <dsp:nvSpPr>
        <dsp:cNvPr id="0" name=""/>
        <dsp:cNvSpPr/>
      </dsp:nvSpPr>
      <dsp:spPr>
        <a:xfrm>
          <a:off x="2522194" y="1361307"/>
          <a:ext cx="515844" cy="515844"/>
        </a:xfrm>
        <a:prstGeom prst="triangle">
          <a:avLst>
            <a:gd name="adj" fmla="val 10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935DD-A49B-4B93-8C6D-8DBD345E4EE8}">
      <dsp:nvSpPr>
        <dsp:cNvPr id="0" name=""/>
        <dsp:cNvSpPr/>
      </dsp:nvSpPr>
      <dsp:spPr>
        <a:xfrm rot="5400000">
          <a:off x="3954773" y="756056"/>
          <a:ext cx="1819922" cy="302831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ECA0B-D4B4-4965-B36B-F6CE45414ABA}">
      <dsp:nvSpPr>
        <dsp:cNvPr id="0" name=""/>
        <dsp:cNvSpPr/>
      </dsp:nvSpPr>
      <dsp:spPr>
        <a:xfrm>
          <a:off x="3650983" y="1660869"/>
          <a:ext cx="2733975" cy="2396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Doc-as-code</a:t>
          </a:r>
          <a:br>
            <a:rPr lang="en-US" sz="2400" kern="1200" dirty="0"/>
          </a:br>
          <a:r>
            <a:rPr lang="en-US" sz="2400" kern="1200" dirty="0"/>
            <a:t>(2020-2022)</a:t>
          </a:r>
          <a:endParaRPr lang="en-IN" sz="2400" kern="1200" dirty="0"/>
        </a:p>
      </dsp:txBody>
      <dsp:txXfrm>
        <a:off x="3650983" y="1660869"/>
        <a:ext cx="2733975" cy="2396490"/>
      </dsp:txXfrm>
    </dsp:sp>
    <dsp:sp modelId="{796A4D04-5E9A-45AF-B559-C86DE1F3269D}">
      <dsp:nvSpPr>
        <dsp:cNvPr id="0" name=""/>
        <dsp:cNvSpPr/>
      </dsp:nvSpPr>
      <dsp:spPr>
        <a:xfrm>
          <a:off x="5869114" y="533108"/>
          <a:ext cx="515844" cy="515844"/>
        </a:xfrm>
        <a:prstGeom prst="triangle">
          <a:avLst>
            <a:gd name="adj" fmla="val 10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6D889-8902-444E-B70E-7A684181CD5D}">
      <dsp:nvSpPr>
        <dsp:cNvPr id="0" name=""/>
        <dsp:cNvSpPr/>
      </dsp:nvSpPr>
      <dsp:spPr>
        <a:xfrm rot="5400000">
          <a:off x="7301694" y="96402"/>
          <a:ext cx="1819922" cy="302831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DAC4B-EE12-4D5A-A210-BAA1485088EA}">
      <dsp:nvSpPr>
        <dsp:cNvPr id="0" name=""/>
        <dsp:cNvSpPr/>
      </dsp:nvSpPr>
      <dsp:spPr>
        <a:xfrm>
          <a:off x="7029549" y="1031003"/>
          <a:ext cx="2551318" cy="2059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AI, UX-Driven, Continuous feedback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(2023 and beyond)</a:t>
          </a:r>
          <a:endParaRPr lang="en-IN" sz="2400" kern="1200" dirty="0"/>
        </a:p>
      </dsp:txBody>
      <dsp:txXfrm>
        <a:off x="7029549" y="1031003"/>
        <a:ext cx="2551318" cy="2059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0BA2A-78E3-4171-86B4-11FFF1A139A3}">
      <dsp:nvSpPr>
        <dsp:cNvPr id="0" name=""/>
        <dsp:cNvSpPr/>
      </dsp:nvSpPr>
      <dsp:spPr>
        <a:xfrm>
          <a:off x="1905474" y="365760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UX-driven documentation</a:t>
          </a:r>
        </a:p>
      </dsp:txBody>
      <dsp:txXfrm>
        <a:off x="4380179" y="1205653"/>
        <a:ext cx="1544320" cy="1517226"/>
      </dsp:txXfrm>
    </dsp:sp>
    <dsp:sp modelId="{A1F81812-FC9F-4380-9165-6A51B30EF165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Feedback loops</a:t>
          </a:r>
        </a:p>
      </dsp:txBody>
      <dsp:txXfrm>
        <a:off x="2917139" y="3373120"/>
        <a:ext cx="2059093" cy="1408853"/>
      </dsp:txXfrm>
    </dsp:sp>
    <dsp:sp modelId="{3CF666DF-134C-4D1A-9C25-EFD04D01B0B0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DevOps integration</a:t>
          </a:r>
        </a:p>
      </dsp:txBody>
      <dsp:txXfrm>
        <a:off x="2158525" y="1395306"/>
        <a:ext cx="1544320" cy="15172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77E1B-D6A1-458A-9A3F-556BADBFEC62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Responsive to user needs</a:t>
          </a:r>
        </a:p>
      </dsp:txBody>
      <dsp:txXfrm>
        <a:off x="4280746" y="1316736"/>
        <a:ext cx="1625600" cy="1354666"/>
      </dsp:txXfrm>
    </dsp:sp>
    <dsp:sp modelId="{84F23B23-4B09-4D28-9601-CAF9C71D02CE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Instant feedback loops</a:t>
          </a:r>
        </a:p>
      </dsp:txBody>
      <dsp:txXfrm>
        <a:off x="2871893" y="3467946"/>
        <a:ext cx="2438400" cy="1192106"/>
      </dsp:txXfrm>
    </dsp:sp>
    <dsp:sp modelId="{5485C897-0DE9-4A1E-8BE2-01FD22C3F699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Personalized help docs</a:t>
          </a:r>
        </a:p>
      </dsp:txBody>
      <dsp:txXfrm>
        <a:off x="2221653" y="1316736"/>
        <a:ext cx="1625600" cy="1354666"/>
      </dsp:txXfrm>
    </dsp:sp>
    <dsp:sp modelId="{AA286999-A8DE-4C76-8A74-7D00BECA7798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FF9BC-C79D-4F64-9D65-B05034EFDEF2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856B6-F853-4ACB-B7CC-27219E45C7BF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5400-2A23-41E2-A803-CE08992BF82C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BD4F-FBCF-4F25-8FD2-858709C985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2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32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72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https://hai.stanford.edu/research/ai-index-report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471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338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22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001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863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749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408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3423-185E-4D3D-8949-1903C6F5A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819E7-3C79-474B-AAC2-12FFDF29C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73BF5-6D42-46F2-AB5E-FE70E249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E8321-8528-4BE8-8C9B-26777564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663D5-DAC4-4EA5-9758-C17C5FCA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27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B673-9F03-431B-8F82-FEEBC1D0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99947-BAE2-41F8-A5EF-8201F44AE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7F380-605C-4E80-872E-BED23E27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C5E6D-18C1-4E9D-BE40-170267DA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51884-AEE3-4501-AD55-CA92F4EB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02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FD481-9A07-464E-A2DE-BABDECE0C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62017-EF07-4A8A-BB09-A7D0CC24F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A7EA9-7B97-4C6E-98C7-63594992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C6B8-FB3D-4950-9AAD-672E0DCC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87957-57B4-486A-9562-8160E918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98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58D7-07C2-422D-9307-625302CE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F3A7-DE7B-4AE4-B119-2D1EBC655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27B64-4F2C-4FCA-8060-B7EC9AEA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4B331-82F1-4806-BBF1-F183C6AD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25C7-E6B4-48B6-9C54-3FE1E665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38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DF5B-9FA9-4CAB-B20C-801F09BB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BCD97-492A-450A-B199-115E38017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18BF-301B-4B4A-BEDE-77161B835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461EB-6BD5-46C7-86B9-5AAF0BA3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1CD60-85D7-4DFE-95AB-FF81CFFC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4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431D-8C93-4498-B17F-62171AB4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054F-31B8-4C5E-8E9A-421CB0D2A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B7D55-B9E4-4190-AE81-19AC096A4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13596-6C91-46C5-9508-8E8D428A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0B6F6-2338-4085-A466-DBA973DB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5768D-83B2-4176-B616-BF23A4DF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392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716D-B524-4441-86C8-3B6542FF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6D9F1-B2B4-417D-9F47-84B01A28B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3DC5B-1563-4B98-BB6D-C5584195D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0021F-B3A1-4E32-86F6-FE4E3FA2F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9433C-C4C5-4DB7-9695-B6826B72D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3E29E-613C-429F-AFA1-199F6E9C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A04E1-92A9-4D3B-8247-4C40AB9A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B5469-4F41-46C8-BC51-A5FAB426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661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6E67-962A-4719-99E5-248E3411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F13F3-2134-4FD5-842C-7294B2B5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5F924-A846-4BA7-B539-E7A1C6B0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5584D-EDA7-4E8A-911B-442491CE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068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F2BF2-BBDE-4DA6-8561-28AAAC98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DFF4C-682D-47EE-99FC-284F8A06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DB05E-C339-4BAB-8A75-D814538A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46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1E06-0367-484E-9CED-9FFD990D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76EB-3600-4D22-AD09-8D32AEFA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84C1E-E9A2-474F-A6B9-EECE673DC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FA289-F78F-4852-85EB-29219776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3B672-524E-452B-8A2A-F09B6665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A511E-A186-45CE-A275-290EC9E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4B73-A6D6-41A4-80B8-AD24B8C8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EA63E-C85D-4A3E-835C-585C525FE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B77BD-30D8-4E1B-94CB-AFE1DE81C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C3D09-3EC0-4202-BE27-F37CEE8A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EE062-6311-4347-96F1-12F2104C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52619-5777-46F7-89EA-9D0ABBB6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54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A3AE4-D9DF-451F-89C2-A3F9C36E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D08D9-CD9D-4037-BEB1-ED14CE0D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44ECA-F040-40A7-A5C9-2FA5C3A69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7E2B-9B45-485F-9BD8-F0A23782060F}" type="datetimeFigureOut">
              <a:rPr lang="en-IN" smtClean="0"/>
              <a:t>24-09-2024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356B4-1202-455D-B018-C113CE42B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79B7-9E09-4DA0-A688-8CA5E8F3F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1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8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microsoft.com/office/2007/relationships/diagramDrawing" Target="../diagrams/drawing4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9.svg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8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sv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jobs/view/3985470118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linkedin.com/jobs/view/4021133185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hyperlink" Target="https://www.linkedin.com/jobs/view/4032300900/" TargetMode="External"/><Relationship Id="rId4" Type="http://schemas.openxmlformats.org/officeDocument/2006/relationships/image" Target="../media/image9.svg"/><Relationship Id="rId9" Type="http://schemas.openxmlformats.org/officeDocument/2006/relationships/hyperlink" Target="https://www.linkedin.com/jobs/view/4021322126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8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microsoft.com/office/2007/relationships/diagramDrawing" Target="../diagrams/drawing2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9.svg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8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microsoft.com/office/2007/relationships/diagramDrawing" Target="../diagrams/drawing3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9.svg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4F561D-C965-4BDF-8CB4-E3C6CB15C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CBE5289-4C17-45AF-8934-4772D9D94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A992251-31FF-4002-8BEF-679DBBBEC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9F37D04-357B-4F09-B358-026A757F8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240" y="495935"/>
            <a:ext cx="3418840" cy="43320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9B29358-2BE2-4796-882F-18F1EAD95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515656"/>
            <a:ext cx="2461895" cy="6516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F70192-4993-4E56-BEAF-11A70DCA6802}"/>
              </a:ext>
            </a:extLst>
          </p:cNvPr>
          <p:cNvSpPr txBox="1"/>
          <p:nvPr/>
        </p:nvSpPr>
        <p:spPr>
          <a:xfrm>
            <a:off x="291147" y="1605280"/>
            <a:ext cx="217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Webinar On</a:t>
            </a:r>
            <a:endParaRPr lang="en-IN" sz="2600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E4983A-C11F-42CF-85E3-04F7271D2638}"/>
              </a:ext>
            </a:extLst>
          </p:cNvPr>
          <p:cNvSpPr txBox="1"/>
          <p:nvPr/>
        </p:nvSpPr>
        <p:spPr>
          <a:xfrm>
            <a:off x="291146" y="2324502"/>
            <a:ext cx="9241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Technical Writing in 2024 and Beyond</a:t>
            </a:r>
            <a:endParaRPr lang="en-GB" sz="4400" b="1" dirty="0">
              <a:latin typeface="Red hat display" panose="020103030402010603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57287-6E97-47C2-9920-635A0DC1904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9475" y="3421978"/>
            <a:ext cx="3436022" cy="3436022"/>
          </a:xfrm>
          <a:prstGeom prst="round2Same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E994CB9-7473-4F10-9FE7-10731382BE14}"/>
              </a:ext>
            </a:extLst>
          </p:cNvPr>
          <p:cNvSpPr txBox="1"/>
          <p:nvPr/>
        </p:nvSpPr>
        <p:spPr>
          <a:xfrm>
            <a:off x="6096000" y="4888468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unito" panose="00000500000000000000" pitchFamily="2" charset="0"/>
              </a:rPr>
              <a:t>Speaker</a:t>
            </a:r>
            <a:endParaRPr lang="en-IN" b="1" dirty="0">
              <a:latin typeface="Nunito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AB19F5-F730-4757-80F0-1C8AD0F215A2}"/>
              </a:ext>
            </a:extLst>
          </p:cNvPr>
          <p:cNvSpPr txBox="1"/>
          <p:nvPr/>
        </p:nvSpPr>
        <p:spPr>
          <a:xfrm>
            <a:off x="4223563" y="5257043"/>
            <a:ext cx="4833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8005D8"/>
                </a:solidFill>
                <a:latin typeface="Nunito" panose="00000500000000000000" pitchFamily="2" charset="0"/>
              </a:rPr>
              <a:t>Gaurav Trivedi</a:t>
            </a:r>
          </a:p>
          <a:p>
            <a:pPr algn="ctr"/>
            <a:r>
              <a:rPr lang="en-IN" sz="2200" dirty="0">
                <a:solidFill>
                  <a:srgbClr val="8005D8"/>
                </a:solidFill>
                <a:latin typeface="Nunito" panose="00000500000000000000" pitchFamily="2" charset="0"/>
              </a:rPr>
              <a:t>Principal Technical Writer </a:t>
            </a:r>
          </a:p>
          <a:p>
            <a:pPr algn="ctr"/>
            <a:r>
              <a:rPr lang="en-IN" sz="2200" dirty="0">
                <a:solidFill>
                  <a:srgbClr val="8005D8"/>
                </a:solidFill>
                <a:latin typeface="Nunito" panose="00000500000000000000" pitchFamily="2" charset="0"/>
              </a:rPr>
              <a:t>Red Hat</a:t>
            </a:r>
          </a:p>
        </p:txBody>
      </p:sp>
    </p:spTree>
    <p:extLst>
      <p:ext uri="{BB962C8B-B14F-4D97-AF65-F5344CB8AC3E}">
        <p14:creationId xmlns:p14="http://schemas.microsoft.com/office/powerpoint/2010/main" val="243649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3F859F3-2406-43E8-B8EB-18A5D812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rmAutofit fontScale="90000"/>
          </a:bodyPr>
          <a:lstStyle/>
          <a:p>
            <a:r>
              <a:rPr lang="en-IN" dirty="0"/>
              <a:t>Content Users Will Love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B34CDBB-DFF2-46C2-A8F9-B1A4382D6123}"/>
              </a:ext>
            </a:extLst>
          </p:cNvPr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E412D5C-C146-4A78-AF88-15702D0E0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134712"/>
              </p:ext>
            </p:extLst>
          </p:nvPr>
        </p:nvGraphicFramePr>
        <p:xfrm>
          <a:off x="1698271" y="12637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4826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1FC9D9-4377-4F48-84E8-94B1ED468715}"/>
              </a:ext>
            </a:extLst>
          </p:cNvPr>
          <p:cNvSpPr txBox="1"/>
          <p:nvPr/>
        </p:nvSpPr>
        <p:spPr>
          <a:xfrm>
            <a:off x="3676071" y="2671801"/>
            <a:ext cx="22493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 dirty="0">
                <a:latin typeface="Red hat display" panose="02010503040201060303" pitchFamily="2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74090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1FC9D9-4377-4F48-84E8-94B1ED468715}"/>
              </a:ext>
            </a:extLst>
          </p:cNvPr>
          <p:cNvSpPr txBox="1"/>
          <p:nvPr/>
        </p:nvSpPr>
        <p:spPr>
          <a:xfrm>
            <a:off x="3676071" y="2671801"/>
            <a:ext cx="4620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>
                <a:latin typeface="Red hat display" panose="02010503040201060303" pitchFamily="2" charset="0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50513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62A5DE7-CE7F-4E41-9BE4-834DD4E0C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DD6E8B-6124-4846-ABCB-E60125BF2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126" y="6563180"/>
            <a:ext cx="1693557" cy="203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04E03-039A-44DC-9552-88DBDDAEBF8B}"/>
              </a:ext>
            </a:extLst>
          </p:cNvPr>
          <p:cNvSpPr txBox="1"/>
          <p:nvPr/>
        </p:nvSpPr>
        <p:spPr>
          <a:xfrm>
            <a:off x="523240" y="2296265"/>
            <a:ext cx="45077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Thank You!</a:t>
            </a:r>
            <a:endParaRPr lang="en-IN" sz="5500" b="1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5F65040-A556-44C5-831E-16C4E84A3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0048" y="1524000"/>
            <a:ext cx="4084652" cy="455492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BAB4BE1-F6A8-468A-B03F-11F9CA95B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945" y="3767403"/>
            <a:ext cx="3619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1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What I’ll know by the end of this session?</a:t>
            </a:r>
            <a:r>
              <a:rPr lang="en-IN" b="1" dirty="0">
                <a:latin typeface="Red hat display" panose="02010503040201060303" pitchFamily="2" charset="0"/>
              </a:rPr>
              <a:t> 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CA95EFE1-2F91-4495-AE15-CB852B38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653" y="3441988"/>
            <a:ext cx="2699147" cy="19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0799D-0DA7-50C9-9458-CF4484CB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90687"/>
            <a:ext cx="10096500" cy="4486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AI Advancements and Job Trends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IN" sz="2800" dirty="0">
                <a:latin typeface="Segoe UI" panose="020B0502040204020203" pitchFamily="34" charset="0"/>
                <a:cs typeface="Segoe UI" panose="020B0502040204020203" pitchFamily="34" charset="0"/>
              </a:rPr>
              <a:t>The Changing Job Landscape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Where are you and what can you do?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438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78B94BA-A442-4258-81CC-ECBF87D0E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2099017-9C2E-4E19-9993-893FFB0B5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D5C33FBB-96D0-478C-B2B2-03ECE1A4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9537193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>AI Index Report | What does it say?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685D49C-C724-42CC-A827-9BD3D28473F3}"/>
              </a:ext>
            </a:extLst>
          </p:cNvPr>
          <p:cNvSpPr/>
          <p:nvPr/>
        </p:nvSpPr>
        <p:spPr>
          <a:xfrm>
            <a:off x="5199032" y="1553173"/>
            <a:ext cx="5381805" cy="872477"/>
          </a:xfrm>
          <a:prstGeom prst="rightArrow">
            <a:avLst>
              <a:gd name="adj1" fmla="val 75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/>
              <a:t>Funding has reached unprecedented levels covering private and public sectors</a:t>
            </a:r>
            <a:endParaRPr lang="en-IN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F2A66B-788B-4131-BDB0-123F5DF80022}"/>
              </a:ext>
            </a:extLst>
          </p:cNvPr>
          <p:cNvGrpSpPr/>
          <p:nvPr/>
        </p:nvGrpSpPr>
        <p:grpSpPr>
          <a:xfrm>
            <a:off x="1611163" y="1553173"/>
            <a:ext cx="3587870" cy="872477"/>
            <a:chOff x="0" y="1099"/>
            <a:chExt cx="3587870" cy="87247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6080E40-8E75-458B-86AF-18B62679254E}"/>
                </a:ext>
              </a:extLst>
            </p:cNvPr>
            <p:cNvSpPr/>
            <p:nvPr/>
          </p:nvSpPr>
          <p:spPr>
            <a:xfrm>
              <a:off x="0" y="1099"/>
              <a:ext cx="3587870" cy="87247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5">
              <a:extLst>
                <a:ext uri="{FF2B5EF4-FFF2-40B4-BE49-F238E27FC236}">
                  <a16:creationId xmlns:a16="http://schemas.microsoft.com/office/drawing/2014/main" id="{52F4F2D9-6DF4-4D5E-A6D0-EA470FBD73F9}"/>
                </a:ext>
              </a:extLst>
            </p:cNvPr>
            <p:cNvSpPr txBox="1"/>
            <p:nvPr/>
          </p:nvSpPr>
          <p:spPr>
            <a:xfrm>
              <a:off x="42591" y="43690"/>
              <a:ext cx="3502688" cy="7872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400" kern="1200" dirty="0"/>
                <a:t>Funding</a:t>
              </a:r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C8F292C-9D9F-46D9-8598-82D0630A53DA}"/>
              </a:ext>
            </a:extLst>
          </p:cNvPr>
          <p:cNvSpPr/>
          <p:nvPr/>
        </p:nvSpPr>
        <p:spPr>
          <a:xfrm>
            <a:off x="5199032" y="2512899"/>
            <a:ext cx="5381805" cy="872477"/>
          </a:xfrm>
          <a:prstGeom prst="rightArrow">
            <a:avLst>
              <a:gd name="adj1" fmla="val 75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lnRef>
          <a:fillRef idx="1"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fillRef>
          <a:effectRef idx="0"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/>
              <a:t>Major improvements in natural language processing</a:t>
            </a:r>
            <a:endParaRPr lang="en-IN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451FD4-C611-4320-88D6-14AA8B4D58B4}"/>
              </a:ext>
            </a:extLst>
          </p:cNvPr>
          <p:cNvGrpSpPr/>
          <p:nvPr/>
        </p:nvGrpSpPr>
        <p:grpSpPr>
          <a:xfrm>
            <a:off x="1611163" y="2512899"/>
            <a:ext cx="3587870" cy="872477"/>
            <a:chOff x="0" y="960825"/>
            <a:chExt cx="3587870" cy="87247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CFBB07C-E81D-4695-8C40-5037C2CCEEE8}"/>
                </a:ext>
              </a:extLst>
            </p:cNvPr>
            <p:cNvSpPr/>
            <p:nvPr/>
          </p:nvSpPr>
          <p:spPr>
            <a:xfrm>
              <a:off x="0" y="960825"/>
              <a:ext cx="3587870" cy="87247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8">
              <a:extLst>
                <a:ext uri="{FF2B5EF4-FFF2-40B4-BE49-F238E27FC236}">
                  <a16:creationId xmlns:a16="http://schemas.microsoft.com/office/drawing/2014/main" id="{26BF1EB8-67F0-43AF-B3E3-DA29753DA61C}"/>
                </a:ext>
              </a:extLst>
            </p:cNvPr>
            <p:cNvSpPr txBox="1"/>
            <p:nvPr/>
          </p:nvSpPr>
          <p:spPr>
            <a:xfrm>
              <a:off x="42591" y="1003416"/>
              <a:ext cx="3502688" cy="7872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AI capabilities</a:t>
              </a:r>
              <a:endParaRPr lang="en-IN" sz="2400" kern="1200" dirty="0"/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176E495-8AC6-4ABF-91B5-F998A832FFC9}"/>
              </a:ext>
            </a:extLst>
          </p:cNvPr>
          <p:cNvSpPr/>
          <p:nvPr/>
        </p:nvSpPr>
        <p:spPr>
          <a:xfrm>
            <a:off x="5199032" y="3472624"/>
            <a:ext cx="5381805" cy="872477"/>
          </a:xfrm>
          <a:prstGeom prst="rightArrow">
            <a:avLst>
              <a:gd name="adj1" fmla="val 75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lnRef>
          <a:fillRef idx="1"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fillRef>
          <a:effectRef idx="0"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/>
              <a:t>Widespread adoption of AI technologies in almost every sector</a:t>
            </a:r>
            <a:endParaRPr lang="en-IN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8E5059-1F18-4C9F-A489-4A5F095F235B}"/>
              </a:ext>
            </a:extLst>
          </p:cNvPr>
          <p:cNvGrpSpPr/>
          <p:nvPr/>
        </p:nvGrpSpPr>
        <p:grpSpPr>
          <a:xfrm>
            <a:off x="1611163" y="3472624"/>
            <a:ext cx="3587870" cy="872477"/>
            <a:chOff x="0" y="1920550"/>
            <a:chExt cx="3587870" cy="87247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D5E343F-F421-4C2F-9845-E6BA0EAE8AF4}"/>
                </a:ext>
              </a:extLst>
            </p:cNvPr>
            <p:cNvSpPr/>
            <p:nvPr/>
          </p:nvSpPr>
          <p:spPr>
            <a:xfrm>
              <a:off x="0" y="1920550"/>
              <a:ext cx="3587870" cy="87247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930461"/>
                <a:satOff val="-31979"/>
                <a:lumOff val="1177"/>
                <a:alphaOff val="0"/>
              </a:schemeClr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11">
              <a:extLst>
                <a:ext uri="{FF2B5EF4-FFF2-40B4-BE49-F238E27FC236}">
                  <a16:creationId xmlns:a16="http://schemas.microsoft.com/office/drawing/2014/main" id="{5BB9215A-EFB3-4984-8DB5-6A0FAC22843D}"/>
                </a:ext>
              </a:extLst>
            </p:cNvPr>
            <p:cNvSpPr txBox="1"/>
            <p:nvPr/>
          </p:nvSpPr>
          <p:spPr>
            <a:xfrm>
              <a:off x="42591" y="1963141"/>
              <a:ext cx="3502688" cy="7872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Adoption across sectors</a:t>
              </a:r>
              <a:endParaRPr lang="en-IN" sz="2400" kern="1200" dirty="0"/>
            </a:p>
          </p:txBody>
        </p: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B64D786-7063-48D8-95B3-5F2F92C94E03}"/>
              </a:ext>
            </a:extLst>
          </p:cNvPr>
          <p:cNvSpPr/>
          <p:nvPr/>
        </p:nvSpPr>
        <p:spPr>
          <a:xfrm>
            <a:off x="5199032" y="4432349"/>
            <a:ext cx="5381805" cy="872477"/>
          </a:xfrm>
          <a:prstGeom prst="rightArrow">
            <a:avLst>
              <a:gd name="adj1" fmla="val 75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lnRef>
          <a:fillRef idx="1"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fillRef>
          <a:effectRef idx="0"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/>
              <a:t>Creating new roles while also displacing certain traditional jobs.</a:t>
            </a:r>
            <a:endParaRPr lang="en-IN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265F4A-C667-4B2D-BCE9-8A416F2383AB}"/>
              </a:ext>
            </a:extLst>
          </p:cNvPr>
          <p:cNvGrpSpPr/>
          <p:nvPr/>
        </p:nvGrpSpPr>
        <p:grpSpPr>
          <a:xfrm>
            <a:off x="1611163" y="4432349"/>
            <a:ext cx="3587870" cy="872477"/>
            <a:chOff x="0" y="2880275"/>
            <a:chExt cx="3587870" cy="87247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4ACEC5D-15A5-4051-B4F9-DCE97506FF2E}"/>
                </a:ext>
              </a:extLst>
            </p:cNvPr>
            <p:cNvSpPr/>
            <p:nvPr/>
          </p:nvSpPr>
          <p:spPr>
            <a:xfrm>
              <a:off x="0" y="2880275"/>
              <a:ext cx="3587870" cy="87247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: Rounded Corners 14">
              <a:extLst>
                <a:ext uri="{FF2B5EF4-FFF2-40B4-BE49-F238E27FC236}">
                  <a16:creationId xmlns:a16="http://schemas.microsoft.com/office/drawing/2014/main" id="{DC3B73C0-7574-48C9-9724-1478E7588F2E}"/>
                </a:ext>
              </a:extLst>
            </p:cNvPr>
            <p:cNvSpPr txBox="1"/>
            <p:nvPr/>
          </p:nvSpPr>
          <p:spPr>
            <a:xfrm>
              <a:off x="42591" y="2922866"/>
              <a:ext cx="3502688" cy="7872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Job market dynamics</a:t>
              </a:r>
              <a:endParaRPr lang="en-IN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211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5D648A-40DA-4172-9755-B7074C19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rmAutofit fontScale="90000"/>
          </a:bodyPr>
          <a:lstStyle/>
          <a:p>
            <a:r>
              <a:rPr lang="en-IN" dirty="0"/>
              <a:t>The Changing Job Landscape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584D1DA3-1D1F-4A6F-AD63-25E56140B583}"/>
              </a:ext>
            </a:extLst>
          </p:cNvPr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193B30E-2A57-4BC1-94F0-ECD14FF3D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847514"/>
              </p:ext>
            </p:extLst>
          </p:nvPr>
        </p:nvGraphicFramePr>
        <p:xfrm>
          <a:off x="1290856" y="1482290"/>
          <a:ext cx="8969675" cy="375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7917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3F859F3-2406-43E8-B8EB-18A5D812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rmAutofit fontScale="90000"/>
          </a:bodyPr>
          <a:lstStyle/>
          <a:p>
            <a:r>
              <a:rPr lang="en-IN" dirty="0"/>
              <a:t>The Changing Job Landscape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B34CDBB-DFF2-46C2-A8F9-B1A4382D6123}"/>
              </a:ext>
            </a:extLst>
          </p:cNvPr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25739-2A0E-4A80-B88F-5896FA4E207E}"/>
              </a:ext>
            </a:extLst>
          </p:cNvPr>
          <p:cNvSpPr txBox="1"/>
          <p:nvPr/>
        </p:nvSpPr>
        <p:spPr>
          <a:xfrm>
            <a:off x="625642" y="1603193"/>
            <a:ext cx="7430703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dirty="0"/>
              <a:t>Let’s review a few job postings: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hlinkClick r:id="rId7"/>
              </a:rPr>
              <a:t>https://www.linkedin.com/jobs/view/4021133185/</a:t>
            </a:r>
            <a:endParaRPr lang="en-I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hlinkClick r:id="rId8"/>
              </a:rPr>
              <a:t>https://www.linkedin.com/jobs/view/3985470118/</a:t>
            </a:r>
            <a:endParaRPr lang="en-I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hlinkClick r:id="rId9"/>
              </a:rPr>
              <a:t>https://www.linkedin.com/jobs/view/4021322126/</a:t>
            </a:r>
            <a:endParaRPr lang="en-I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hlinkClick r:id="rId10"/>
              </a:rPr>
              <a:t>https://www.linkedin.com/jobs/view/4032300900/</a:t>
            </a:r>
            <a:endParaRPr lang="en-I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826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3F859F3-2406-43E8-B8EB-18A5D812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245603" cy="640080"/>
          </a:xfrm>
        </p:spPr>
        <p:txBody>
          <a:bodyPr>
            <a:normAutofit fontScale="90000"/>
          </a:bodyPr>
          <a:lstStyle/>
          <a:p>
            <a:r>
              <a:rPr lang="en-IN" dirty="0"/>
              <a:t>From Documentation to Experience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B34CDBB-DFF2-46C2-A8F9-B1A4382D6123}"/>
              </a:ext>
            </a:extLst>
          </p:cNvPr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FD1351C-0A9D-4574-BF9E-A86D87F01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794114"/>
              </p:ext>
            </p:extLst>
          </p:nvPr>
        </p:nvGraphicFramePr>
        <p:xfrm>
          <a:off x="1056513" y="1263734"/>
          <a:ext cx="97294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843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FBAC97-47C2-41AC-A0AA-AED7CE49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874253" cy="99142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The path forward?</a:t>
            </a:r>
            <a:br>
              <a:rPr lang="en-US" dirty="0"/>
            </a:br>
            <a:r>
              <a:rPr lang="en-IN" dirty="0"/>
              <a:t>The Skills Employers Want?</a:t>
            </a: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DDA4820-5DF4-474A-9144-6C27D3616AB2}"/>
              </a:ext>
            </a:extLst>
          </p:cNvPr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B65D3-D16A-4DCA-A22B-6DB224FC728A}"/>
              </a:ext>
            </a:extLst>
          </p:cNvPr>
          <p:cNvSpPr txBox="1"/>
          <p:nvPr/>
        </p:nvSpPr>
        <p:spPr>
          <a:xfrm>
            <a:off x="521207" y="1887540"/>
            <a:ext cx="10106165" cy="434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Embrace AI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Learn a programming language and become an expert (C++, Java, Python)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Become a real individual contributor (Jack of all trades):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UX writing and UXD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End-to-end product and documentation testing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Content Strategy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Content deliverables in different formats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102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3F859F3-2406-43E8-B8EB-18A5D812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CMS of the Future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B34CDBB-DFF2-46C2-A8F9-B1A4382D6123}"/>
              </a:ext>
            </a:extLst>
          </p:cNvPr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25739-2A0E-4A80-B88F-5896FA4E207E}"/>
              </a:ext>
            </a:extLst>
          </p:cNvPr>
          <p:cNvSpPr txBox="1"/>
          <p:nvPr/>
        </p:nvSpPr>
        <p:spPr>
          <a:xfrm>
            <a:off x="625642" y="1603193"/>
            <a:ext cx="743070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Integrated AI assistance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Custom workflows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Cross-functional collaboration</a:t>
            </a:r>
            <a:endParaRPr lang="en-IN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090AF3-9A5F-422E-833A-71EF47EA8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386">
            <a:off x="5897979" y="1214855"/>
            <a:ext cx="4316730" cy="431673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86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3F859F3-2406-43E8-B8EB-18A5D812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rmAutofit fontScale="90000"/>
          </a:bodyPr>
          <a:lstStyle/>
          <a:p>
            <a:r>
              <a:rPr lang="en-IN" dirty="0"/>
              <a:t>Collaboration is Key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0B34CDBB-DFF2-46C2-A8F9-B1A4382D6123}"/>
              </a:ext>
            </a:extLst>
          </p:cNvPr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676564F-02AB-4D8C-86CE-59627F670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28029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940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C765C9B04164BA7A4E0FFE8752C37" ma:contentTypeVersion="12" ma:contentTypeDescription="Create a new document." ma:contentTypeScope="" ma:versionID="d539c37b41f149d2b536f512f69b7556">
  <xsd:schema xmlns:xsd="http://www.w3.org/2001/XMLSchema" xmlns:xs="http://www.w3.org/2001/XMLSchema" xmlns:p="http://schemas.microsoft.com/office/2006/metadata/properties" xmlns:ns2="e0248320-4d2c-42d5-8198-bac3d42d3c55" xmlns:ns3="29b5d23a-71c0-4293-8863-2a22d1f99d80" targetNamespace="http://schemas.microsoft.com/office/2006/metadata/properties" ma:root="true" ma:fieldsID="095d8e0e6f729a543e2b90e88ac3fc47" ns2:_="" ns3:_="">
    <xsd:import namespace="e0248320-4d2c-42d5-8198-bac3d42d3c55"/>
    <xsd:import namespace="29b5d23a-71c0-4293-8863-2a22d1f99d8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48320-4d2c-42d5-8198-bac3d42d3c5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3df88d1-47bc-462c-aa25-449c55505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5d23a-71c0-4293-8863-2a22d1f99d8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248320-4d2c-42d5-8198-bac3d42d3c5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7FF22-AD46-4666-910B-2BE30B3FDB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D9CB20-7487-4C99-AE01-C4263D6F6F8A}"/>
</file>

<file path=customXml/itemProps3.xml><?xml version="1.0" encoding="utf-8"?>
<ds:datastoreItem xmlns:ds="http://schemas.openxmlformats.org/officeDocument/2006/customXml" ds:itemID="{C56C414D-2E53-4F8A-A4C3-C428E7F10FAD}">
  <ds:schemaRefs>
    <ds:schemaRef ds:uri="http://schemas.microsoft.com/office/2006/documentManagement/types"/>
    <ds:schemaRef ds:uri="http://www.w3.org/XML/1998/namespace"/>
    <ds:schemaRef ds:uri="86f8def4-7d20-4b61-a40a-186aa73a37c8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cbb1d7af-fa62-43e7-bf05-06f34f659de3"/>
    <ds:schemaRef ds:uri="e0248320-4d2c-42d5-8198-bac3d42d3c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17888</TotalTime>
  <Words>318</Words>
  <Application>Microsoft Office PowerPoint</Application>
  <PresentationFormat>Widescreen</PresentationFormat>
  <Paragraphs>70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Nunito</vt:lpstr>
      <vt:lpstr>Red hat display</vt:lpstr>
      <vt:lpstr>Segoe UI</vt:lpstr>
      <vt:lpstr>Segoe UI Light</vt:lpstr>
      <vt:lpstr>Office Theme</vt:lpstr>
      <vt:lpstr>PowerPoint Presentation</vt:lpstr>
      <vt:lpstr>What I’ll know by the end of this session? </vt:lpstr>
      <vt:lpstr>AI Index Report | What does it say?</vt:lpstr>
      <vt:lpstr>The Changing Job Landscape</vt:lpstr>
      <vt:lpstr>The Changing Job Landscape</vt:lpstr>
      <vt:lpstr>From Documentation to Experience</vt:lpstr>
      <vt:lpstr>The path forward? The Skills Employers Want?</vt:lpstr>
      <vt:lpstr>The CMS of the Future</vt:lpstr>
      <vt:lpstr>Collaboration is Key</vt:lpstr>
      <vt:lpstr>Content Users Will Love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KOVLTP178</dc:creator>
  <cp:lastModifiedBy>Gaurav Trivedi</cp:lastModifiedBy>
  <cp:revision>19</cp:revision>
  <dcterms:created xsi:type="dcterms:W3CDTF">2022-02-24T09:05:55Z</dcterms:created>
  <dcterms:modified xsi:type="dcterms:W3CDTF">2024-09-24T19:35:03Z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0x010100AE7C765C9B04164BA7A4E0FFE8752C37</vt:lpwstr>
  </property>
  <property fmtid="{D5CDD505-2E9C-101B-9397-08002B2CF9AE}" pid="3" name="MediaServiceImageTags">
    <vt:lpwstr/>
  </property>
</Properties>
</file>