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309" r:id="rId7"/>
    <p:sldId id="314" r:id="rId8"/>
    <p:sldId id="315" r:id="rId9"/>
    <p:sldId id="310" r:id="rId10"/>
    <p:sldId id="311" r:id="rId11"/>
    <p:sldId id="316" r:id="rId12"/>
    <p:sldId id="312" r:id="rId13"/>
    <p:sldId id="317" r:id="rId14"/>
    <p:sldId id="313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5930" autoAdjust="0"/>
  </p:normalViewPr>
  <p:slideViewPr>
    <p:cSldViewPr snapToGrid="0">
      <p:cViewPr varScale="1">
        <p:scale>
          <a:sx n="98" d="100"/>
          <a:sy n="98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7632F-1045-46A3-9C54-817E31E2B5E7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FE793-4C96-4A4D-B648-F426A862C581}">
      <dgm:prSet custT="1"/>
      <dgm:spPr/>
      <dgm:t>
        <a:bodyPr/>
        <a:lstStyle/>
        <a:p>
          <a:pPr rtl="0"/>
          <a:r>
            <a:rPr lang="en-GB" sz="1100" b="0" i="0" dirty="0"/>
            <a:t>Planning</a:t>
          </a:r>
          <a:endParaRPr lang="en-US" sz="1100" dirty="0"/>
        </a:p>
      </dgm:t>
    </dgm:pt>
    <dgm:pt modelId="{7240EF93-97DF-4B16-9BAD-50EDCAEA4279}" type="parTrans" cxnId="{A4616B49-8DC4-4D87-A429-0C5A7504F6E5}">
      <dgm:prSet/>
      <dgm:spPr/>
      <dgm:t>
        <a:bodyPr/>
        <a:lstStyle/>
        <a:p>
          <a:endParaRPr lang="en-US"/>
        </a:p>
      </dgm:t>
    </dgm:pt>
    <dgm:pt modelId="{8C2AFFD8-DDEE-44E5-9D72-E82A3D0200C2}" type="sibTrans" cxnId="{A4616B49-8DC4-4D87-A429-0C5A7504F6E5}">
      <dgm:prSet/>
      <dgm:spPr/>
      <dgm:t>
        <a:bodyPr/>
        <a:lstStyle/>
        <a:p>
          <a:endParaRPr lang="en-US"/>
        </a:p>
      </dgm:t>
    </dgm:pt>
    <dgm:pt modelId="{D94C98B8-D320-4C65-BA29-87335ED503F7}">
      <dgm:prSet custT="1"/>
      <dgm:spPr/>
      <dgm:t>
        <a:bodyPr/>
        <a:lstStyle/>
        <a:p>
          <a:pPr rtl="0"/>
          <a:r>
            <a:rPr lang="en-GB" sz="1100" b="0" i="0" dirty="0"/>
            <a:t>Requirements Gathering</a:t>
          </a:r>
          <a:endParaRPr lang="en-US" sz="1100" dirty="0"/>
        </a:p>
      </dgm:t>
    </dgm:pt>
    <dgm:pt modelId="{C20D0E61-E320-44D8-92E7-094E153095E3}" type="parTrans" cxnId="{C30B593A-DD64-40A5-AFC5-6244BFB08F4B}">
      <dgm:prSet/>
      <dgm:spPr/>
      <dgm:t>
        <a:bodyPr/>
        <a:lstStyle/>
        <a:p>
          <a:endParaRPr lang="en-US"/>
        </a:p>
      </dgm:t>
    </dgm:pt>
    <dgm:pt modelId="{ADFB2769-E1C3-4ACC-96D2-CBDE41AD0D64}" type="sibTrans" cxnId="{C30B593A-DD64-40A5-AFC5-6244BFB08F4B}">
      <dgm:prSet/>
      <dgm:spPr/>
      <dgm:t>
        <a:bodyPr/>
        <a:lstStyle/>
        <a:p>
          <a:endParaRPr lang="en-US"/>
        </a:p>
      </dgm:t>
    </dgm:pt>
    <dgm:pt modelId="{ACC1AD51-7E02-4EEC-B83F-12B3E31DB6D8}">
      <dgm:prSet custT="1"/>
      <dgm:spPr/>
      <dgm:t>
        <a:bodyPr/>
        <a:lstStyle/>
        <a:p>
          <a:pPr rtl="0"/>
          <a:r>
            <a:rPr lang="en-GB" sz="1100" b="0" i="0" dirty="0"/>
            <a:t>Audience Analysis</a:t>
          </a:r>
          <a:endParaRPr lang="en-US" sz="1100" dirty="0"/>
        </a:p>
      </dgm:t>
    </dgm:pt>
    <dgm:pt modelId="{3401D268-73E6-4BBE-B2AF-A773320E476F}" type="parTrans" cxnId="{9F16D8F9-585F-454E-BF8C-BDDCA2B2EA1A}">
      <dgm:prSet/>
      <dgm:spPr/>
      <dgm:t>
        <a:bodyPr/>
        <a:lstStyle/>
        <a:p>
          <a:endParaRPr lang="en-US"/>
        </a:p>
      </dgm:t>
    </dgm:pt>
    <dgm:pt modelId="{863243E6-3DB0-4DAE-90F6-E75184CBD7C2}" type="sibTrans" cxnId="{9F16D8F9-585F-454E-BF8C-BDDCA2B2EA1A}">
      <dgm:prSet/>
      <dgm:spPr/>
      <dgm:t>
        <a:bodyPr/>
        <a:lstStyle/>
        <a:p>
          <a:endParaRPr lang="en-US"/>
        </a:p>
      </dgm:t>
    </dgm:pt>
    <dgm:pt modelId="{F7335779-18B1-4042-80D5-C0D5C2305F0B}">
      <dgm:prSet custT="1"/>
      <dgm:spPr/>
      <dgm:t>
        <a:bodyPr/>
        <a:lstStyle/>
        <a:p>
          <a:pPr rtl="0"/>
          <a:r>
            <a:rPr lang="en-GB" sz="1100" b="0" i="0" dirty="0"/>
            <a:t>Designing</a:t>
          </a:r>
          <a:endParaRPr lang="en-US" sz="1100" dirty="0"/>
        </a:p>
      </dgm:t>
    </dgm:pt>
    <dgm:pt modelId="{076F303F-99B3-4A6C-B120-1D9A700BADD9}" type="parTrans" cxnId="{550616D1-47F0-407F-B661-69450D188D08}">
      <dgm:prSet/>
      <dgm:spPr/>
      <dgm:t>
        <a:bodyPr/>
        <a:lstStyle/>
        <a:p>
          <a:endParaRPr lang="en-US"/>
        </a:p>
      </dgm:t>
    </dgm:pt>
    <dgm:pt modelId="{C071B1B2-D1DF-46BA-B5E6-7C3E6E9D2AA1}" type="sibTrans" cxnId="{550616D1-47F0-407F-B661-69450D188D08}">
      <dgm:prSet/>
      <dgm:spPr/>
      <dgm:t>
        <a:bodyPr/>
        <a:lstStyle/>
        <a:p>
          <a:endParaRPr lang="en-US"/>
        </a:p>
      </dgm:t>
    </dgm:pt>
    <dgm:pt modelId="{2081F7CA-2D09-4F2B-BFE6-F70D05D5CA0E}">
      <dgm:prSet custT="1"/>
      <dgm:spPr/>
      <dgm:t>
        <a:bodyPr/>
        <a:lstStyle/>
        <a:p>
          <a:pPr rtl="0"/>
          <a:r>
            <a:rPr lang="en-GB" sz="1100" b="0" i="0" dirty="0"/>
            <a:t>Templates </a:t>
          </a:r>
          <a:r>
            <a:rPr lang="en-GB" sz="1000" b="0" i="0" dirty="0"/>
            <a:t>Deliverables</a:t>
          </a:r>
          <a:endParaRPr lang="en-US" sz="1000" dirty="0"/>
        </a:p>
      </dgm:t>
    </dgm:pt>
    <dgm:pt modelId="{BFCA762A-C575-423E-8C71-B57AF78CE9FF}" type="parTrans" cxnId="{B71F356B-F048-404A-92CB-621006BE65DE}">
      <dgm:prSet/>
      <dgm:spPr/>
      <dgm:t>
        <a:bodyPr/>
        <a:lstStyle/>
        <a:p>
          <a:endParaRPr lang="en-US"/>
        </a:p>
      </dgm:t>
    </dgm:pt>
    <dgm:pt modelId="{7669B4D5-782F-46CD-82C2-1D159F1E1BBB}" type="sibTrans" cxnId="{B71F356B-F048-404A-92CB-621006BE65DE}">
      <dgm:prSet/>
      <dgm:spPr/>
      <dgm:t>
        <a:bodyPr/>
        <a:lstStyle/>
        <a:p>
          <a:endParaRPr lang="en-US"/>
        </a:p>
      </dgm:t>
    </dgm:pt>
    <dgm:pt modelId="{37A15FBF-5EBA-4797-B965-C85AA8921665}">
      <dgm:prSet custT="1"/>
      <dgm:spPr/>
      <dgm:t>
        <a:bodyPr/>
        <a:lstStyle/>
        <a:p>
          <a:pPr rtl="0"/>
          <a:r>
            <a:rPr lang="en-GB" sz="1000" b="0" i="0" dirty="0"/>
            <a:t> Tools, style guides</a:t>
          </a:r>
          <a:endParaRPr lang="en-US" sz="1000" dirty="0"/>
        </a:p>
      </dgm:t>
    </dgm:pt>
    <dgm:pt modelId="{65ECF180-9906-4CB3-AB60-8395B9BDB8FB}" type="parTrans" cxnId="{524A4F12-BE26-4C93-BDD3-1EFEA42630FB}">
      <dgm:prSet/>
      <dgm:spPr/>
      <dgm:t>
        <a:bodyPr/>
        <a:lstStyle/>
        <a:p>
          <a:endParaRPr lang="en-US"/>
        </a:p>
      </dgm:t>
    </dgm:pt>
    <dgm:pt modelId="{74A4469C-F758-4CA7-9972-9BA7A371D16E}" type="sibTrans" cxnId="{524A4F12-BE26-4C93-BDD3-1EFEA42630FB}">
      <dgm:prSet/>
      <dgm:spPr/>
      <dgm:t>
        <a:bodyPr/>
        <a:lstStyle/>
        <a:p>
          <a:endParaRPr lang="en-US"/>
        </a:p>
      </dgm:t>
    </dgm:pt>
    <dgm:pt modelId="{887C9A11-0D22-4CC8-B2FC-D49403C7C610}">
      <dgm:prSet custT="1"/>
      <dgm:spPr/>
      <dgm:t>
        <a:bodyPr/>
        <a:lstStyle/>
        <a:p>
          <a:pPr rtl="0"/>
          <a:r>
            <a:rPr lang="en-GB" sz="1100" b="0" i="0" dirty="0"/>
            <a:t> TOC</a:t>
          </a:r>
          <a:endParaRPr lang="en-US" sz="1100" dirty="0"/>
        </a:p>
      </dgm:t>
    </dgm:pt>
    <dgm:pt modelId="{06547B14-BEF6-43C1-BE4E-022972D849E8}" type="parTrans" cxnId="{FF35807C-3AD3-4004-A93B-077645012759}">
      <dgm:prSet/>
      <dgm:spPr/>
      <dgm:t>
        <a:bodyPr/>
        <a:lstStyle/>
        <a:p>
          <a:endParaRPr lang="en-US"/>
        </a:p>
      </dgm:t>
    </dgm:pt>
    <dgm:pt modelId="{4D59DD52-BEA0-46EC-9FC8-5092C7BC2164}" type="sibTrans" cxnId="{FF35807C-3AD3-4004-A93B-077645012759}">
      <dgm:prSet/>
      <dgm:spPr/>
      <dgm:t>
        <a:bodyPr/>
        <a:lstStyle/>
        <a:p>
          <a:endParaRPr lang="en-US"/>
        </a:p>
      </dgm:t>
    </dgm:pt>
    <dgm:pt modelId="{262D5BB6-5B93-405B-A659-3C36A9D3FE9B}">
      <dgm:prSet/>
      <dgm:spPr/>
      <dgm:t>
        <a:bodyPr/>
        <a:lstStyle/>
        <a:p>
          <a:pPr rtl="0"/>
          <a:r>
            <a:rPr lang="en-GB" b="0" i="0" dirty="0"/>
            <a:t>Reviewing</a:t>
          </a:r>
          <a:endParaRPr lang="en-US" dirty="0"/>
        </a:p>
      </dgm:t>
    </dgm:pt>
    <dgm:pt modelId="{B13D1E8A-7A23-4F2D-BB72-097955AF0DFD}" type="parTrans" cxnId="{5AE6D950-04A5-48FC-A5A2-5C84EECEE1EA}">
      <dgm:prSet/>
      <dgm:spPr/>
      <dgm:t>
        <a:bodyPr/>
        <a:lstStyle/>
        <a:p>
          <a:endParaRPr lang="en-US" dirty="0"/>
        </a:p>
      </dgm:t>
    </dgm:pt>
    <dgm:pt modelId="{31E8C8E0-D00B-4CE2-9552-EEB209D0FBC8}" type="sibTrans" cxnId="{5AE6D950-04A5-48FC-A5A2-5C84EECEE1EA}">
      <dgm:prSet/>
      <dgm:spPr/>
      <dgm:t>
        <a:bodyPr/>
        <a:lstStyle/>
        <a:p>
          <a:endParaRPr lang="en-US"/>
        </a:p>
      </dgm:t>
    </dgm:pt>
    <dgm:pt modelId="{506CD9BD-6BD2-4A9D-8ABF-97CDC0269AC1}">
      <dgm:prSet/>
      <dgm:spPr/>
      <dgm:t>
        <a:bodyPr/>
        <a:lstStyle/>
        <a:p>
          <a:pPr rtl="0"/>
          <a:r>
            <a:rPr lang="en-GB" b="0" i="0" dirty="0"/>
            <a:t>Publishing &amp; Compiling </a:t>
          </a:r>
          <a:endParaRPr lang="en-US" dirty="0"/>
        </a:p>
      </dgm:t>
    </dgm:pt>
    <dgm:pt modelId="{01F5DAC3-E188-41ED-9454-28F51BD85AEC}" type="parTrans" cxnId="{230E59D0-0B27-40C9-BC20-68CB5867369A}">
      <dgm:prSet/>
      <dgm:spPr/>
      <dgm:t>
        <a:bodyPr/>
        <a:lstStyle/>
        <a:p>
          <a:endParaRPr lang="en-US"/>
        </a:p>
      </dgm:t>
    </dgm:pt>
    <dgm:pt modelId="{ABD845C4-D74D-4716-8BDD-D02CDC9CBCB6}" type="sibTrans" cxnId="{230E59D0-0B27-40C9-BC20-68CB5867369A}">
      <dgm:prSet/>
      <dgm:spPr/>
      <dgm:t>
        <a:bodyPr/>
        <a:lstStyle/>
        <a:p>
          <a:endParaRPr lang="en-US"/>
        </a:p>
      </dgm:t>
    </dgm:pt>
    <dgm:pt modelId="{942A8192-B088-44BF-9079-2520F7F913AA}">
      <dgm:prSet/>
      <dgm:spPr/>
      <dgm:t>
        <a:bodyPr/>
        <a:lstStyle/>
        <a:p>
          <a:pPr rtl="0"/>
          <a:r>
            <a:rPr lang="en-GB" b="0" i="0" dirty="0"/>
            <a:t>Maintaining versions</a:t>
          </a:r>
          <a:endParaRPr lang="en-US" dirty="0"/>
        </a:p>
      </dgm:t>
    </dgm:pt>
    <dgm:pt modelId="{BC45E291-EF0A-4CC5-901A-C873AED3620A}" type="parTrans" cxnId="{8FD1CEDB-4213-4383-8F0D-1242A53DFE37}">
      <dgm:prSet/>
      <dgm:spPr/>
      <dgm:t>
        <a:bodyPr/>
        <a:lstStyle/>
        <a:p>
          <a:endParaRPr lang="en-US"/>
        </a:p>
      </dgm:t>
    </dgm:pt>
    <dgm:pt modelId="{8CAB511D-0BF0-4C3C-A217-1FCAE37328E2}" type="sibTrans" cxnId="{8FD1CEDB-4213-4383-8F0D-1242A53DFE37}">
      <dgm:prSet/>
      <dgm:spPr/>
      <dgm:t>
        <a:bodyPr/>
        <a:lstStyle/>
        <a:p>
          <a:endParaRPr lang="en-US"/>
        </a:p>
      </dgm:t>
    </dgm:pt>
    <dgm:pt modelId="{EED788B9-C527-4741-A294-78C43E4327A1}">
      <dgm:prSet/>
      <dgm:spPr/>
      <dgm:t>
        <a:bodyPr/>
        <a:lstStyle/>
        <a:p>
          <a:pPr rtl="0"/>
          <a:r>
            <a:rPr lang="en-GB" b="0" i="0" dirty="0"/>
            <a:t>Technical</a:t>
          </a:r>
          <a:endParaRPr lang="en-US" dirty="0"/>
        </a:p>
      </dgm:t>
    </dgm:pt>
    <dgm:pt modelId="{2D97ADF4-8616-463C-82AE-D464F460B6C6}" type="parTrans" cxnId="{B1B83F85-893C-49C4-8922-9C23760F609B}">
      <dgm:prSet/>
      <dgm:spPr/>
      <dgm:t>
        <a:bodyPr/>
        <a:lstStyle/>
        <a:p>
          <a:endParaRPr lang="en-US"/>
        </a:p>
      </dgm:t>
    </dgm:pt>
    <dgm:pt modelId="{F5B1F90B-51C7-434F-8C66-7FB8B7C73835}" type="sibTrans" cxnId="{B1B83F85-893C-49C4-8922-9C23760F609B}">
      <dgm:prSet/>
      <dgm:spPr/>
      <dgm:t>
        <a:bodyPr/>
        <a:lstStyle/>
        <a:p>
          <a:endParaRPr lang="en-US"/>
        </a:p>
      </dgm:t>
    </dgm:pt>
    <dgm:pt modelId="{552674B6-9F50-49D6-BC06-FE3D98F0A069}">
      <dgm:prSet/>
      <dgm:spPr/>
      <dgm:t>
        <a:bodyPr/>
        <a:lstStyle/>
        <a:p>
          <a:pPr rtl="0"/>
          <a:r>
            <a:rPr lang="en-GB" b="0" i="0" dirty="0"/>
            <a:t>Editorial review</a:t>
          </a:r>
          <a:endParaRPr lang="en-US" dirty="0"/>
        </a:p>
      </dgm:t>
    </dgm:pt>
    <dgm:pt modelId="{FA000EE8-572A-4941-92D9-957507263CE0}" type="parTrans" cxnId="{E3BF8E6F-03DB-4EA0-9185-8F994B62ED53}">
      <dgm:prSet/>
      <dgm:spPr/>
      <dgm:t>
        <a:bodyPr/>
        <a:lstStyle/>
        <a:p>
          <a:endParaRPr lang="en-US"/>
        </a:p>
      </dgm:t>
    </dgm:pt>
    <dgm:pt modelId="{10664F5A-45AE-4A7C-BA3B-AD57A4973587}" type="sibTrans" cxnId="{E3BF8E6F-03DB-4EA0-9185-8F994B62ED53}">
      <dgm:prSet/>
      <dgm:spPr/>
      <dgm:t>
        <a:bodyPr/>
        <a:lstStyle/>
        <a:p>
          <a:endParaRPr lang="en-US"/>
        </a:p>
      </dgm:t>
    </dgm:pt>
    <dgm:pt modelId="{11518C87-68BF-482D-B9BD-0E67BA972CA3}">
      <dgm:prSet custT="1"/>
      <dgm:spPr/>
      <dgm:t>
        <a:bodyPr/>
        <a:lstStyle/>
        <a:p>
          <a:pPr rtl="0"/>
          <a:r>
            <a:rPr lang="en-GB" sz="1100" dirty="0"/>
            <a:t>Creating content</a:t>
          </a:r>
          <a:endParaRPr lang="en-US" sz="1100" dirty="0"/>
        </a:p>
      </dgm:t>
    </dgm:pt>
    <dgm:pt modelId="{AD0D32F8-808A-474D-A6E5-6228AA1A5E72}" type="parTrans" cxnId="{AC848399-002D-42DE-BBF5-B7C86A47B91F}">
      <dgm:prSet/>
      <dgm:spPr/>
      <dgm:t>
        <a:bodyPr/>
        <a:lstStyle/>
        <a:p>
          <a:endParaRPr lang="en-US"/>
        </a:p>
      </dgm:t>
    </dgm:pt>
    <dgm:pt modelId="{A29E0BD2-9B5A-4159-B8DF-EFBFA2381250}" type="sibTrans" cxnId="{AC848399-002D-42DE-BBF5-B7C86A47B91F}">
      <dgm:prSet/>
      <dgm:spPr/>
      <dgm:t>
        <a:bodyPr/>
        <a:lstStyle/>
        <a:p>
          <a:endParaRPr lang="en-US"/>
        </a:p>
      </dgm:t>
    </dgm:pt>
    <dgm:pt modelId="{92DE0C98-DF5C-45B0-B7F1-C3F83E54626A}">
      <dgm:prSet custT="1"/>
      <dgm:spPr/>
      <dgm:t>
        <a:bodyPr/>
        <a:lstStyle/>
        <a:p>
          <a:pPr rtl="0"/>
          <a:r>
            <a:rPr lang="en-GB" sz="1100" b="0" i="0" dirty="0"/>
            <a:t> Iterative content</a:t>
          </a:r>
          <a:endParaRPr lang="en-US" sz="1100" dirty="0"/>
        </a:p>
      </dgm:t>
    </dgm:pt>
    <dgm:pt modelId="{A41D4AC3-6435-45C1-943F-2562A23EF2EC}" type="parTrans" cxnId="{1EE7C71D-334A-4A80-B897-B11104E771C0}">
      <dgm:prSet/>
      <dgm:spPr/>
      <dgm:t>
        <a:bodyPr/>
        <a:lstStyle/>
        <a:p>
          <a:endParaRPr lang="en-US"/>
        </a:p>
      </dgm:t>
    </dgm:pt>
    <dgm:pt modelId="{3FF14F2F-CBDF-4720-8962-27410EDF7937}" type="sibTrans" cxnId="{1EE7C71D-334A-4A80-B897-B11104E771C0}">
      <dgm:prSet/>
      <dgm:spPr/>
      <dgm:t>
        <a:bodyPr/>
        <a:lstStyle/>
        <a:p>
          <a:endParaRPr lang="en-US"/>
        </a:p>
      </dgm:t>
    </dgm:pt>
    <dgm:pt modelId="{D92F6038-8FD9-44E9-94B2-E2E7C397B541}">
      <dgm:prSet/>
      <dgm:spPr/>
      <dgm:t>
        <a:bodyPr/>
        <a:lstStyle/>
        <a:p>
          <a:pPr rtl="0"/>
          <a:r>
            <a:rPr lang="en-GB" dirty="0"/>
            <a:t>Integrating feedback</a:t>
          </a:r>
          <a:endParaRPr lang="en-US" dirty="0"/>
        </a:p>
      </dgm:t>
    </dgm:pt>
    <dgm:pt modelId="{EE532543-9360-482C-8172-2E7ACC7471EF}" type="parTrans" cxnId="{1FBB0749-0B14-4FD1-A0F3-1BE2302CF3AE}">
      <dgm:prSet/>
      <dgm:spPr/>
      <dgm:t>
        <a:bodyPr/>
        <a:lstStyle/>
        <a:p>
          <a:endParaRPr lang="en-US"/>
        </a:p>
      </dgm:t>
    </dgm:pt>
    <dgm:pt modelId="{F513B069-5C22-45CE-AA0A-755F5B8605B0}" type="sibTrans" cxnId="{1FBB0749-0B14-4FD1-A0F3-1BE2302CF3AE}">
      <dgm:prSet/>
      <dgm:spPr/>
      <dgm:t>
        <a:bodyPr/>
        <a:lstStyle/>
        <a:p>
          <a:endParaRPr lang="en-US"/>
        </a:p>
      </dgm:t>
    </dgm:pt>
    <dgm:pt modelId="{0D3216AE-07C1-4008-AE3B-15C01BB4E566}" type="pres">
      <dgm:prSet presAssocID="{F227632F-1045-46A3-9C54-817E31E2B5E7}" presName="Name0" presStyleCnt="0">
        <dgm:presLayoutVars>
          <dgm:dir/>
          <dgm:resizeHandles val="exact"/>
        </dgm:presLayoutVars>
      </dgm:prSet>
      <dgm:spPr/>
    </dgm:pt>
    <dgm:pt modelId="{B67E2F13-21A3-4C73-A719-09E74D031513}" type="pres">
      <dgm:prSet presAssocID="{F227632F-1045-46A3-9C54-817E31E2B5E7}" presName="cycle" presStyleCnt="0"/>
      <dgm:spPr/>
    </dgm:pt>
    <dgm:pt modelId="{08983926-88FA-4833-B9C8-DC32CE8C5160}" type="pres">
      <dgm:prSet presAssocID="{ADFFE793-4C96-4A4D-B648-F426A862C581}" presName="nodeFirstNode" presStyleLbl="node1" presStyleIdx="0" presStyleCnt="7" custScaleX="118165" custScaleY="135397">
        <dgm:presLayoutVars>
          <dgm:bulletEnabled val="1"/>
        </dgm:presLayoutVars>
      </dgm:prSet>
      <dgm:spPr/>
    </dgm:pt>
    <dgm:pt modelId="{87B31911-8F8E-4A43-B2D1-B96116BE456D}" type="pres">
      <dgm:prSet presAssocID="{8C2AFFD8-DDEE-44E5-9D72-E82A3D0200C2}" presName="sibTransFirstNode" presStyleLbl="bgShp" presStyleIdx="0" presStyleCnt="1"/>
      <dgm:spPr/>
    </dgm:pt>
    <dgm:pt modelId="{85B1FBA4-1F94-496C-B182-49B219EAEB0D}" type="pres">
      <dgm:prSet presAssocID="{F7335779-18B1-4042-80D5-C0D5C2305F0B}" presName="nodeFollowingNodes" presStyleLbl="node1" presStyleIdx="1" presStyleCnt="7" custScaleX="113468" custScaleY="160605" custRadScaleRad="129438" custRadScaleInc="9424">
        <dgm:presLayoutVars>
          <dgm:bulletEnabled val="1"/>
        </dgm:presLayoutVars>
      </dgm:prSet>
      <dgm:spPr/>
    </dgm:pt>
    <dgm:pt modelId="{C3D949F5-4A47-44B1-9DA6-568A1FA0D372}" type="pres">
      <dgm:prSet presAssocID="{11518C87-68BF-482D-B9BD-0E67BA972CA3}" presName="nodeFollowingNodes" presStyleLbl="node1" presStyleIdx="2" presStyleCnt="7" custScaleX="105335" custScaleY="122111" custRadScaleRad="103410" custRadScaleInc="-16389">
        <dgm:presLayoutVars>
          <dgm:bulletEnabled val="1"/>
        </dgm:presLayoutVars>
      </dgm:prSet>
      <dgm:spPr/>
    </dgm:pt>
    <dgm:pt modelId="{2AB305F9-719C-4C97-9043-4CB40253AE8C}" type="pres">
      <dgm:prSet presAssocID="{262D5BB6-5B93-405B-A659-3C36A9D3FE9B}" presName="nodeFollowingNodes" presStyleLbl="node1" presStyleIdx="3" presStyleCnt="7" custScaleX="106543" custScaleY="116413" custRadScaleRad="93799" custRadScaleInc="-21426">
        <dgm:presLayoutVars>
          <dgm:bulletEnabled val="1"/>
        </dgm:presLayoutVars>
      </dgm:prSet>
      <dgm:spPr/>
    </dgm:pt>
    <dgm:pt modelId="{94E4A305-AD21-4229-8710-FD2AFE77E3B8}" type="pres">
      <dgm:prSet presAssocID="{D92F6038-8FD9-44E9-94B2-E2E7C397B541}" presName="nodeFollowingNodes" presStyleLbl="node1" presStyleIdx="4" presStyleCnt="7" custRadScaleRad="98749" custRadScaleInc="53794">
        <dgm:presLayoutVars>
          <dgm:bulletEnabled val="1"/>
        </dgm:presLayoutVars>
      </dgm:prSet>
      <dgm:spPr/>
    </dgm:pt>
    <dgm:pt modelId="{458327A5-612D-4C71-973B-3F01A9E3F96D}" type="pres">
      <dgm:prSet presAssocID="{506CD9BD-6BD2-4A9D-8ABF-97CDC0269AC1}" presName="nodeFollowingNodes" presStyleLbl="node1" presStyleIdx="5" presStyleCnt="7" custRadScaleRad="107010" custRadScaleInc="22704">
        <dgm:presLayoutVars>
          <dgm:bulletEnabled val="1"/>
        </dgm:presLayoutVars>
      </dgm:prSet>
      <dgm:spPr/>
    </dgm:pt>
    <dgm:pt modelId="{54C50988-0204-4471-99F5-71E0E4A4C4D7}" type="pres">
      <dgm:prSet presAssocID="{942A8192-B088-44BF-9079-2520F7F913AA}" presName="nodeFollowingNodes" presStyleLbl="node1" presStyleIdx="6" presStyleCnt="7" custRadScaleRad="108542" custRadScaleInc="-16810">
        <dgm:presLayoutVars>
          <dgm:bulletEnabled val="1"/>
        </dgm:presLayoutVars>
      </dgm:prSet>
      <dgm:spPr/>
    </dgm:pt>
  </dgm:ptLst>
  <dgm:cxnLst>
    <dgm:cxn modelId="{9C53CA0D-93D9-4564-9865-F1638B808683}" type="presOf" srcId="{552674B6-9F50-49D6-BC06-FE3D98F0A069}" destId="{2AB305F9-719C-4C97-9043-4CB40253AE8C}" srcOrd="0" destOrd="2" presId="urn:microsoft.com/office/officeart/2005/8/layout/cycle3"/>
    <dgm:cxn modelId="{3B78E30D-9B26-4E27-BD0C-CF6F055D298C}" type="presOf" srcId="{8C2AFFD8-DDEE-44E5-9D72-E82A3D0200C2}" destId="{87B31911-8F8E-4A43-B2D1-B96116BE456D}" srcOrd="0" destOrd="0" presId="urn:microsoft.com/office/officeart/2005/8/layout/cycle3"/>
    <dgm:cxn modelId="{524A4F12-BE26-4C93-BDD3-1EFEA42630FB}" srcId="{F7335779-18B1-4042-80D5-C0D5C2305F0B}" destId="{37A15FBF-5EBA-4797-B965-C85AA8921665}" srcOrd="1" destOrd="0" parTransId="{65ECF180-9906-4CB3-AB60-8395B9BDB8FB}" sibTransId="{74A4469C-F758-4CA7-9972-9BA7A371D16E}"/>
    <dgm:cxn modelId="{C1C92219-E495-4A19-82E0-6B53AFC8E493}" type="presOf" srcId="{ACC1AD51-7E02-4EEC-B83F-12B3E31DB6D8}" destId="{08983926-88FA-4833-B9C8-DC32CE8C5160}" srcOrd="0" destOrd="2" presId="urn:microsoft.com/office/officeart/2005/8/layout/cycle3"/>
    <dgm:cxn modelId="{1EE7C71D-334A-4A80-B897-B11104E771C0}" srcId="{11518C87-68BF-482D-B9BD-0E67BA972CA3}" destId="{92DE0C98-DF5C-45B0-B7F1-C3F83E54626A}" srcOrd="1" destOrd="0" parTransId="{A41D4AC3-6435-45C1-943F-2562A23EF2EC}" sibTransId="{3FF14F2F-CBDF-4720-8962-27410EDF7937}"/>
    <dgm:cxn modelId="{89551022-A224-4AB7-9102-CC52C8669F10}" type="presOf" srcId="{11518C87-68BF-482D-B9BD-0E67BA972CA3}" destId="{C3D949F5-4A47-44B1-9DA6-568A1FA0D372}" srcOrd="0" destOrd="0" presId="urn:microsoft.com/office/officeart/2005/8/layout/cycle3"/>
    <dgm:cxn modelId="{7BD1382E-4E87-41B8-9739-6CADBB011755}" type="presOf" srcId="{F7335779-18B1-4042-80D5-C0D5C2305F0B}" destId="{85B1FBA4-1F94-496C-B182-49B219EAEB0D}" srcOrd="0" destOrd="0" presId="urn:microsoft.com/office/officeart/2005/8/layout/cycle3"/>
    <dgm:cxn modelId="{03A59B36-1391-44F7-B2D7-1858F573B7AC}" type="presOf" srcId="{D92F6038-8FD9-44E9-94B2-E2E7C397B541}" destId="{94E4A305-AD21-4229-8710-FD2AFE77E3B8}" srcOrd="0" destOrd="0" presId="urn:microsoft.com/office/officeart/2005/8/layout/cycle3"/>
    <dgm:cxn modelId="{C30B593A-DD64-40A5-AFC5-6244BFB08F4B}" srcId="{ADFFE793-4C96-4A4D-B648-F426A862C581}" destId="{D94C98B8-D320-4C65-BA29-87335ED503F7}" srcOrd="0" destOrd="0" parTransId="{C20D0E61-E320-44D8-92E7-094E153095E3}" sibTransId="{ADFB2769-E1C3-4ACC-96D2-CBDE41AD0D64}"/>
    <dgm:cxn modelId="{1FBB0749-0B14-4FD1-A0F3-1BE2302CF3AE}" srcId="{F227632F-1045-46A3-9C54-817E31E2B5E7}" destId="{D92F6038-8FD9-44E9-94B2-E2E7C397B541}" srcOrd="4" destOrd="0" parTransId="{EE532543-9360-482C-8172-2E7ACC7471EF}" sibTransId="{F513B069-5C22-45CE-AA0A-755F5B8605B0}"/>
    <dgm:cxn modelId="{A4616B49-8DC4-4D87-A429-0C5A7504F6E5}" srcId="{F227632F-1045-46A3-9C54-817E31E2B5E7}" destId="{ADFFE793-4C96-4A4D-B648-F426A862C581}" srcOrd="0" destOrd="0" parTransId="{7240EF93-97DF-4B16-9BAD-50EDCAEA4279}" sibTransId="{8C2AFFD8-DDEE-44E5-9D72-E82A3D0200C2}"/>
    <dgm:cxn modelId="{2210E169-E24A-4653-88B9-EEDF67540D86}" type="presOf" srcId="{ADFFE793-4C96-4A4D-B648-F426A862C581}" destId="{08983926-88FA-4833-B9C8-DC32CE8C5160}" srcOrd="0" destOrd="0" presId="urn:microsoft.com/office/officeart/2005/8/layout/cycle3"/>
    <dgm:cxn modelId="{B71F356B-F048-404A-92CB-621006BE65DE}" srcId="{F7335779-18B1-4042-80D5-C0D5C2305F0B}" destId="{2081F7CA-2D09-4F2B-BFE6-F70D05D5CA0E}" srcOrd="0" destOrd="0" parTransId="{BFCA762A-C575-423E-8C71-B57AF78CE9FF}" sibTransId="{7669B4D5-782F-46CD-82C2-1D159F1E1BBB}"/>
    <dgm:cxn modelId="{73AE4E4C-29EA-4992-B9AC-C0A1C09D0442}" type="presOf" srcId="{262D5BB6-5B93-405B-A659-3C36A9D3FE9B}" destId="{2AB305F9-719C-4C97-9043-4CB40253AE8C}" srcOrd="0" destOrd="0" presId="urn:microsoft.com/office/officeart/2005/8/layout/cycle3"/>
    <dgm:cxn modelId="{E3BF8E6F-03DB-4EA0-9185-8F994B62ED53}" srcId="{262D5BB6-5B93-405B-A659-3C36A9D3FE9B}" destId="{552674B6-9F50-49D6-BC06-FE3D98F0A069}" srcOrd="1" destOrd="0" parTransId="{FA000EE8-572A-4941-92D9-957507263CE0}" sibTransId="{10664F5A-45AE-4A7C-BA3B-AD57A4973587}"/>
    <dgm:cxn modelId="{00685950-57FB-4449-B2E9-861B8A41A524}" type="presOf" srcId="{F227632F-1045-46A3-9C54-817E31E2B5E7}" destId="{0D3216AE-07C1-4008-AE3B-15C01BB4E566}" srcOrd="0" destOrd="0" presId="urn:microsoft.com/office/officeart/2005/8/layout/cycle3"/>
    <dgm:cxn modelId="{5AE6D950-04A5-48FC-A5A2-5C84EECEE1EA}" srcId="{F227632F-1045-46A3-9C54-817E31E2B5E7}" destId="{262D5BB6-5B93-405B-A659-3C36A9D3FE9B}" srcOrd="3" destOrd="0" parTransId="{B13D1E8A-7A23-4F2D-BB72-097955AF0DFD}" sibTransId="{31E8C8E0-D00B-4CE2-9552-EEB209D0FBC8}"/>
    <dgm:cxn modelId="{C4365D53-9B49-418D-9640-125B8F32E666}" type="presOf" srcId="{92DE0C98-DF5C-45B0-B7F1-C3F83E54626A}" destId="{C3D949F5-4A47-44B1-9DA6-568A1FA0D372}" srcOrd="0" destOrd="2" presId="urn:microsoft.com/office/officeart/2005/8/layout/cycle3"/>
    <dgm:cxn modelId="{44F68554-3925-47E0-A950-AFF5BEBA3FAE}" type="presOf" srcId="{2081F7CA-2D09-4F2B-BFE6-F70D05D5CA0E}" destId="{85B1FBA4-1F94-496C-B182-49B219EAEB0D}" srcOrd="0" destOrd="1" presId="urn:microsoft.com/office/officeart/2005/8/layout/cycle3"/>
    <dgm:cxn modelId="{7C77AC59-A378-48A8-960D-FAFBFAE539C9}" type="presOf" srcId="{506CD9BD-6BD2-4A9D-8ABF-97CDC0269AC1}" destId="{458327A5-612D-4C71-973B-3F01A9E3F96D}" srcOrd="0" destOrd="0" presId="urn:microsoft.com/office/officeart/2005/8/layout/cycle3"/>
    <dgm:cxn modelId="{FF35807C-3AD3-4004-A93B-077645012759}" srcId="{11518C87-68BF-482D-B9BD-0E67BA972CA3}" destId="{887C9A11-0D22-4CC8-B2FC-D49403C7C610}" srcOrd="0" destOrd="0" parTransId="{06547B14-BEF6-43C1-BE4E-022972D849E8}" sibTransId="{4D59DD52-BEA0-46EC-9FC8-5092C7BC2164}"/>
    <dgm:cxn modelId="{B1B83F85-893C-49C4-8922-9C23760F609B}" srcId="{262D5BB6-5B93-405B-A659-3C36A9D3FE9B}" destId="{EED788B9-C527-4741-A294-78C43E4327A1}" srcOrd="0" destOrd="0" parTransId="{2D97ADF4-8616-463C-82AE-D464F460B6C6}" sibTransId="{F5B1F90B-51C7-434F-8C66-7FB8B7C73835}"/>
    <dgm:cxn modelId="{AC848399-002D-42DE-BBF5-B7C86A47B91F}" srcId="{F227632F-1045-46A3-9C54-817E31E2B5E7}" destId="{11518C87-68BF-482D-B9BD-0E67BA972CA3}" srcOrd="2" destOrd="0" parTransId="{AD0D32F8-808A-474D-A6E5-6228AA1A5E72}" sibTransId="{A29E0BD2-9B5A-4159-B8DF-EFBFA2381250}"/>
    <dgm:cxn modelId="{1A62B0A8-67DB-435D-A6D7-C26EB797CB1D}" type="presOf" srcId="{D94C98B8-D320-4C65-BA29-87335ED503F7}" destId="{08983926-88FA-4833-B9C8-DC32CE8C5160}" srcOrd="0" destOrd="1" presId="urn:microsoft.com/office/officeart/2005/8/layout/cycle3"/>
    <dgm:cxn modelId="{4C3B81B1-9D31-47CA-ACB7-A0AA588B52FA}" type="presOf" srcId="{37A15FBF-5EBA-4797-B965-C85AA8921665}" destId="{85B1FBA4-1F94-496C-B182-49B219EAEB0D}" srcOrd="0" destOrd="2" presId="urn:microsoft.com/office/officeart/2005/8/layout/cycle3"/>
    <dgm:cxn modelId="{230E59D0-0B27-40C9-BC20-68CB5867369A}" srcId="{F227632F-1045-46A3-9C54-817E31E2B5E7}" destId="{506CD9BD-6BD2-4A9D-8ABF-97CDC0269AC1}" srcOrd="5" destOrd="0" parTransId="{01F5DAC3-E188-41ED-9454-28F51BD85AEC}" sibTransId="{ABD845C4-D74D-4716-8BDD-D02CDC9CBCB6}"/>
    <dgm:cxn modelId="{550616D1-47F0-407F-B661-69450D188D08}" srcId="{F227632F-1045-46A3-9C54-817E31E2B5E7}" destId="{F7335779-18B1-4042-80D5-C0D5C2305F0B}" srcOrd="1" destOrd="0" parTransId="{076F303F-99B3-4A6C-B120-1D9A700BADD9}" sibTransId="{C071B1B2-D1DF-46BA-B5E6-7C3E6E9D2AA1}"/>
    <dgm:cxn modelId="{8FD1CEDB-4213-4383-8F0D-1242A53DFE37}" srcId="{F227632F-1045-46A3-9C54-817E31E2B5E7}" destId="{942A8192-B088-44BF-9079-2520F7F913AA}" srcOrd="6" destOrd="0" parTransId="{BC45E291-EF0A-4CC5-901A-C873AED3620A}" sibTransId="{8CAB511D-0BF0-4C3C-A217-1FCAE37328E2}"/>
    <dgm:cxn modelId="{F4C6EDE3-F06B-4723-AF77-78E43D501E18}" type="presOf" srcId="{942A8192-B088-44BF-9079-2520F7F913AA}" destId="{54C50988-0204-4471-99F5-71E0E4A4C4D7}" srcOrd="0" destOrd="0" presId="urn:microsoft.com/office/officeart/2005/8/layout/cycle3"/>
    <dgm:cxn modelId="{49D26BE8-460B-4FAB-B371-33FD04752CE6}" type="presOf" srcId="{EED788B9-C527-4741-A294-78C43E4327A1}" destId="{2AB305F9-719C-4C97-9043-4CB40253AE8C}" srcOrd="0" destOrd="1" presId="urn:microsoft.com/office/officeart/2005/8/layout/cycle3"/>
    <dgm:cxn modelId="{ACE731EF-CB22-40BF-B63C-86BC0847714F}" type="presOf" srcId="{887C9A11-0D22-4CC8-B2FC-D49403C7C610}" destId="{C3D949F5-4A47-44B1-9DA6-568A1FA0D372}" srcOrd="0" destOrd="1" presId="urn:microsoft.com/office/officeart/2005/8/layout/cycle3"/>
    <dgm:cxn modelId="{9F16D8F9-585F-454E-BF8C-BDDCA2B2EA1A}" srcId="{ADFFE793-4C96-4A4D-B648-F426A862C581}" destId="{ACC1AD51-7E02-4EEC-B83F-12B3E31DB6D8}" srcOrd="1" destOrd="0" parTransId="{3401D268-73E6-4BBE-B2AF-A773320E476F}" sibTransId="{863243E6-3DB0-4DAE-90F6-E75184CBD7C2}"/>
    <dgm:cxn modelId="{4AA67189-E725-4E30-9409-A6DFF1F4FEF0}" type="presParOf" srcId="{0D3216AE-07C1-4008-AE3B-15C01BB4E566}" destId="{B67E2F13-21A3-4C73-A719-09E74D031513}" srcOrd="0" destOrd="0" presId="urn:microsoft.com/office/officeart/2005/8/layout/cycle3"/>
    <dgm:cxn modelId="{41D518B2-1EE9-4BCA-8911-306B8DC0D301}" type="presParOf" srcId="{B67E2F13-21A3-4C73-A719-09E74D031513}" destId="{08983926-88FA-4833-B9C8-DC32CE8C5160}" srcOrd="0" destOrd="0" presId="urn:microsoft.com/office/officeart/2005/8/layout/cycle3"/>
    <dgm:cxn modelId="{6F8503B8-B6C1-47AD-AF52-0C9B2FE2BF02}" type="presParOf" srcId="{B67E2F13-21A3-4C73-A719-09E74D031513}" destId="{87B31911-8F8E-4A43-B2D1-B96116BE456D}" srcOrd="1" destOrd="0" presId="urn:microsoft.com/office/officeart/2005/8/layout/cycle3"/>
    <dgm:cxn modelId="{C5B94978-037C-4D49-AE00-A41AA9FD8949}" type="presParOf" srcId="{B67E2F13-21A3-4C73-A719-09E74D031513}" destId="{85B1FBA4-1F94-496C-B182-49B219EAEB0D}" srcOrd="2" destOrd="0" presId="urn:microsoft.com/office/officeart/2005/8/layout/cycle3"/>
    <dgm:cxn modelId="{85682ADF-CDFF-44B7-8F9F-B297042F4807}" type="presParOf" srcId="{B67E2F13-21A3-4C73-A719-09E74D031513}" destId="{C3D949F5-4A47-44B1-9DA6-568A1FA0D372}" srcOrd="3" destOrd="0" presId="urn:microsoft.com/office/officeart/2005/8/layout/cycle3"/>
    <dgm:cxn modelId="{2364CE9D-4B69-4114-BA48-53187E36F55F}" type="presParOf" srcId="{B67E2F13-21A3-4C73-A719-09E74D031513}" destId="{2AB305F9-719C-4C97-9043-4CB40253AE8C}" srcOrd="4" destOrd="0" presId="urn:microsoft.com/office/officeart/2005/8/layout/cycle3"/>
    <dgm:cxn modelId="{B2A28D2C-20E9-4925-9AD3-D9A7C7A6F54C}" type="presParOf" srcId="{B67E2F13-21A3-4C73-A719-09E74D031513}" destId="{94E4A305-AD21-4229-8710-FD2AFE77E3B8}" srcOrd="5" destOrd="0" presId="urn:microsoft.com/office/officeart/2005/8/layout/cycle3"/>
    <dgm:cxn modelId="{54A7EFE0-F54B-457F-8E77-C1940D336F4A}" type="presParOf" srcId="{B67E2F13-21A3-4C73-A719-09E74D031513}" destId="{458327A5-612D-4C71-973B-3F01A9E3F96D}" srcOrd="6" destOrd="0" presId="urn:microsoft.com/office/officeart/2005/8/layout/cycle3"/>
    <dgm:cxn modelId="{237B72E1-15B6-4EDB-9BDC-7819907D5369}" type="presParOf" srcId="{B67E2F13-21A3-4C73-A719-09E74D031513}" destId="{54C50988-0204-4471-99F5-71E0E4A4C4D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31911-8F8E-4A43-B2D1-B96116BE456D}">
      <dsp:nvSpPr>
        <dsp:cNvPr id="0" name=""/>
        <dsp:cNvSpPr/>
      </dsp:nvSpPr>
      <dsp:spPr>
        <a:xfrm>
          <a:off x="1167613" y="-45491"/>
          <a:ext cx="4223950" cy="4223950"/>
        </a:xfrm>
        <a:prstGeom prst="circularArrow">
          <a:avLst>
            <a:gd name="adj1" fmla="val 5544"/>
            <a:gd name="adj2" fmla="val 330680"/>
            <a:gd name="adj3" fmla="val 14262475"/>
            <a:gd name="adj4" fmla="val 1709642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983926-88FA-4833-B9C8-DC32CE8C5160}">
      <dsp:nvSpPr>
        <dsp:cNvPr id="0" name=""/>
        <dsp:cNvSpPr/>
      </dsp:nvSpPr>
      <dsp:spPr>
        <a:xfrm>
          <a:off x="2505339" y="-82915"/>
          <a:ext cx="1548499" cy="887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/>
            <a:t>Planning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/>
            <a:t>Requirements Gathering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/>
            <a:t>Audience Analysis</a:t>
          </a:r>
          <a:endParaRPr lang="en-US" sz="1100" kern="1200" dirty="0"/>
        </a:p>
      </dsp:txBody>
      <dsp:txXfrm>
        <a:off x="2548646" y="-39608"/>
        <a:ext cx="1461885" cy="800544"/>
      </dsp:txXfrm>
    </dsp:sp>
    <dsp:sp modelId="{85B1FBA4-1F94-496C-B182-49B219EAEB0D}">
      <dsp:nvSpPr>
        <dsp:cNvPr id="0" name=""/>
        <dsp:cNvSpPr/>
      </dsp:nvSpPr>
      <dsp:spPr>
        <a:xfrm>
          <a:off x="4461470" y="320860"/>
          <a:ext cx="1486947" cy="10523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/>
            <a:t>Designing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/>
            <a:t>Templates </a:t>
          </a:r>
          <a:r>
            <a:rPr lang="en-GB" sz="1000" b="0" i="0" kern="1200" dirty="0"/>
            <a:t>Deliverables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 Tools, style guides</a:t>
          </a:r>
          <a:endParaRPr lang="en-US" sz="1000" kern="1200" dirty="0"/>
        </a:p>
      </dsp:txBody>
      <dsp:txXfrm>
        <a:off x="4512840" y="372230"/>
        <a:ext cx="1384207" cy="949588"/>
      </dsp:txXfrm>
    </dsp:sp>
    <dsp:sp modelId="{C3D949F5-4A47-44B1-9DA6-568A1FA0D372}">
      <dsp:nvSpPr>
        <dsp:cNvPr id="0" name=""/>
        <dsp:cNvSpPr/>
      </dsp:nvSpPr>
      <dsp:spPr>
        <a:xfrm>
          <a:off x="4443566" y="1939819"/>
          <a:ext cx="1380368" cy="80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Creating content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/>
            <a:t> TOC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dirty="0"/>
            <a:t> Iterative content</a:t>
          </a:r>
          <a:endParaRPr lang="en-US" sz="1100" kern="1200" dirty="0"/>
        </a:p>
      </dsp:txBody>
      <dsp:txXfrm>
        <a:off x="4482624" y="1978877"/>
        <a:ext cx="1302252" cy="721989"/>
      </dsp:txXfrm>
    </dsp:sp>
    <dsp:sp modelId="{2AB305F9-719C-4C97-9043-4CB40253AE8C}">
      <dsp:nvSpPr>
        <dsp:cNvPr id="0" name=""/>
        <dsp:cNvSpPr/>
      </dsp:nvSpPr>
      <dsp:spPr>
        <a:xfrm>
          <a:off x="3559162" y="3158497"/>
          <a:ext cx="1396198" cy="762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Reviewing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Technical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0" i="0" kern="1200" dirty="0"/>
            <a:t>Editorial review</a:t>
          </a:r>
          <a:endParaRPr lang="en-US" sz="1000" kern="1200" dirty="0"/>
        </a:p>
      </dsp:txBody>
      <dsp:txXfrm>
        <a:off x="3596397" y="3195732"/>
        <a:ext cx="1321728" cy="688300"/>
      </dsp:txXfrm>
    </dsp:sp>
    <dsp:sp modelId="{94E4A305-AD21-4229-8710-FD2AFE77E3B8}">
      <dsp:nvSpPr>
        <dsp:cNvPr id="0" name=""/>
        <dsp:cNvSpPr/>
      </dsp:nvSpPr>
      <dsp:spPr>
        <a:xfrm>
          <a:off x="1263345" y="2979513"/>
          <a:ext cx="1310455" cy="655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Integrating feedback</a:t>
          </a:r>
          <a:endParaRPr lang="en-US" sz="1300" kern="1200" dirty="0"/>
        </a:p>
      </dsp:txBody>
      <dsp:txXfrm>
        <a:off x="1295331" y="3011499"/>
        <a:ext cx="1246483" cy="591255"/>
      </dsp:txXfrm>
    </dsp:sp>
    <dsp:sp modelId="{458327A5-612D-4C71-973B-3F01A9E3F96D}">
      <dsp:nvSpPr>
        <dsp:cNvPr id="0" name=""/>
        <dsp:cNvSpPr/>
      </dsp:nvSpPr>
      <dsp:spPr>
        <a:xfrm>
          <a:off x="698881" y="1923102"/>
          <a:ext cx="1310455" cy="655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Publishing &amp; Compiling </a:t>
          </a:r>
          <a:endParaRPr lang="en-US" sz="1300" kern="1200" dirty="0"/>
        </a:p>
      </dsp:txBody>
      <dsp:txXfrm>
        <a:off x="730867" y="1955088"/>
        <a:ext cx="1246483" cy="591255"/>
      </dsp:txXfrm>
    </dsp:sp>
    <dsp:sp modelId="{54C50988-0204-4471-99F5-71E0E4A4C4D7}">
      <dsp:nvSpPr>
        <dsp:cNvPr id="0" name=""/>
        <dsp:cNvSpPr/>
      </dsp:nvSpPr>
      <dsp:spPr>
        <a:xfrm>
          <a:off x="948616" y="827143"/>
          <a:ext cx="1310455" cy="655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dirty="0"/>
            <a:t>Maintaining versions</a:t>
          </a:r>
          <a:endParaRPr lang="en-US" sz="1300" kern="1200" dirty="0"/>
        </a:p>
      </dsp:txBody>
      <dsp:txXfrm>
        <a:off x="980602" y="859129"/>
        <a:ext cx="1246483" cy="59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5400-2A23-41E2-A803-CE08992BF82C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BD4F-FBCF-4F25-8FD2-858709C985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2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2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5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66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8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51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2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3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43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441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BD4F-FBCF-4F25-8FD2-858709C985B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5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3423-185E-4D3D-8949-1903C6F5A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819E7-3C79-474B-AAC2-12FFDF29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3BF5-6D42-46F2-AB5E-FE70E24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8321-8528-4BE8-8C9B-26777564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63D5-DAC4-4EA5-9758-C17C5FC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2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B673-9F03-431B-8F82-FEEBC1D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99947-BAE2-41F8-A5EF-8201F44AE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380-605C-4E80-872E-BED23E27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5E6D-18C1-4E9D-BE40-170267DA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1884-AEE3-4501-AD55-CA92F4EB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FD481-9A07-464E-A2DE-BABDECE0C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62017-EF07-4A8A-BB09-A7D0CC24F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7EA9-7B97-4C6E-98C7-63594992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C6B8-FB3D-4950-9AAD-672E0DCC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7957-57B4-486A-9562-8160E91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9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58D7-07C2-422D-9307-625302CE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3A7-DE7B-4AE4-B119-2D1EBC65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7B64-4F2C-4FCA-8060-B7EC9AEA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B331-82F1-4806-BBF1-F183C6A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25C7-E6B4-48B6-9C54-3FE1E66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38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DF5B-9FA9-4CAB-B20C-801F09B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CD97-492A-450A-B199-115E38017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618BF-301B-4B4A-BEDE-77161B83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61EB-6BD5-46C7-86B9-5AAF0BA3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CD60-85D7-4DFE-95AB-FF81CFF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4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31D-8C93-4498-B17F-62171AB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054F-31B8-4C5E-8E9A-421CB0D2A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B7D55-B9E4-4190-AE81-19AC096A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13596-6C91-46C5-9508-8E8D428A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B6F6-2338-4085-A466-DBA973D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768D-83B2-4176-B616-BF23A4D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92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716D-B524-4441-86C8-3B6542FF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D9F1-B2B4-417D-9F47-84B01A28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DC5B-1563-4B98-BB6D-C5584195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0021F-B3A1-4E32-86F6-FE4E3FA2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9433C-C4C5-4DB7-9695-B6826B72D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3E29E-613C-429F-AFA1-199F6E9C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A04E1-92A9-4D3B-8247-4C40AB9A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B5469-4F41-46C8-BC51-A5FAB426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6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6E67-962A-4719-99E5-248E3411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13F3-2134-4FD5-842C-7294B2B5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5F924-A846-4BA7-B539-E7A1C6B0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5584D-EDA7-4E8A-911B-442491C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F2BF2-BBDE-4DA6-8561-28AAAC98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DFF4C-682D-47EE-99FC-284F8A0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DB05E-C339-4BAB-8A75-D814538A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4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1E06-0367-484E-9CED-9FFD990D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6EB-3600-4D22-AD09-8D32AEFA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4C1E-E9A2-474F-A6B9-EECE673DC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FA289-F78F-4852-85EB-29219776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B672-524E-452B-8A2A-F09B666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511E-A186-45CE-A275-290EC9E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4B73-A6D6-41A4-80B8-AD24B8C8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EA63E-C85D-4A3E-835C-585C525FE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B77BD-30D8-4E1B-94CB-AFE1DE81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3D09-3EC0-4202-BE27-F37CEE8A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E062-6311-4347-96F1-12F2104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52619-5777-46F7-89EA-9D0ABBB6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5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A3AE4-D9DF-451F-89C2-A3F9C36E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D08D9-CD9D-4037-BEB1-ED14CE0D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44ECA-F040-40A7-A5C9-2FA5C3A69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7E2B-9B45-485F-9BD8-F0A23782060F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56B4-1202-455D-B018-C113CE42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79B7-9E09-4DA0-A688-8CA5E8F3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C037-CC14-49EB-BE0A-6F8FFE4328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1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s://www.linkedin.com/in/raghuram77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4F561D-C965-4BDF-8CB4-E3C6CB15C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BE5289-4C17-45AF-8934-4772D9D94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992251-31FF-4002-8BEF-679DBBBE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F37D04-357B-4F09-B358-026A757F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240" y="495935"/>
            <a:ext cx="3418840" cy="4332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9B29358-2BE2-4796-882F-18F1EAD95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515656"/>
            <a:ext cx="2461895" cy="651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F70192-4993-4E56-BEAF-11A70DCA6802}"/>
              </a:ext>
            </a:extLst>
          </p:cNvPr>
          <p:cNvSpPr txBox="1"/>
          <p:nvPr/>
        </p:nvSpPr>
        <p:spPr>
          <a:xfrm>
            <a:off x="291147" y="1605280"/>
            <a:ext cx="2170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Webinar On</a:t>
            </a:r>
            <a:endParaRPr lang="en-IN" sz="260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4983A-C11F-42CF-85E3-04F7271D2638}"/>
              </a:ext>
            </a:extLst>
          </p:cNvPr>
          <p:cNvSpPr txBox="1"/>
          <p:nvPr/>
        </p:nvSpPr>
        <p:spPr>
          <a:xfrm>
            <a:off x="291146" y="2324502"/>
            <a:ext cx="9883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</a:rPr>
              <a:t>CROSS-FUNCTIONAL COMMUNICATION FOR TECHNICAL WRITERS</a:t>
            </a:r>
            <a:endParaRPr lang="en-GB" sz="4400" b="1" dirty="0">
              <a:latin typeface="Red hat display" panose="020103030402010603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94CB9-7473-4F10-9FE7-10731382BE14}"/>
              </a:ext>
            </a:extLst>
          </p:cNvPr>
          <p:cNvSpPr txBox="1"/>
          <p:nvPr/>
        </p:nvSpPr>
        <p:spPr>
          <a:xfrm>
            <a:off x="6096000" y="4888468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unito" panose="00000500000000000000" pitchFamily="2" charset="0"/>
              </a:rPr>
              <a:t>Speaker</a:t>
            </a:r>
            <a:endParaRPr lang="en-IN" b="1" dirty="0">
              <a:latin typeface="Nunito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B19F5-F730-4757-80F0-1C8AD0F215A2}"/>
              </a:ext>
            </a:extLst>
          </p:cNvPr>
          <p:cNvSpPr txBox="1"/>
          <p:nvPr/>
        </p:nvSpPr>
        <p:spPr>
          <a:xfrm>
            <a:off x="4223563" y="5257043"/>
            <a:ext cx="483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8005D8"/>
                </a:solidFill>
                <a:latin typeface="Nunito" panose="00000500000000000000" pitchFamily="2" charset="0"/>
              </a:rPr>
              <a:t>Raghuram Pandurangan</a:t>
            </a:r>
          </a:p>
          <a:p>
            <a:pPr algn="ctr"/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Sr. Manager - Content</a:t>
            </a:r>
          </a:p>
          <a:p>
            <a:pPr algn="ctr"/>
            <a:r>
              <a:rPr lang="en-IN" sz="2200" dirty="0" err="1">
                <a:solidFill>
                  <a:srgbClr val="8005D8"/>
                </a:solidFill>
                <a:latin typeface="Nunito" panose="00000500000000000000" pitchFamily="2" charset="0"/>
              </a:rPr>
              <a:t>PayU</a:t>
            </a:r>
            <a:r>
              <a:rPr lang="en-IN" sz="2200" dirty="0">
                <a:solidFill>
                  <a:srgbClr val="8005D8"/>
                </a:solidFill>
                <a:latin typeface="Nunito" panose="00000500000000000000" pitchFamily="2" charset="0"/>
              </a:rPr>
              <a:t> India</a:t>
            </a:r>
          </a:p>
        </p:txBody>
      </p:sp>
    </p:spTree>
    <p:extLst>
      <p:ext uri="{BB962C8B-B14F-4D97-AF65-F5344CB8AC3E}">
        <p14:creationId xmlns:p14="http://schemas.microsoft.com/office/powerpoint/2010/main" val="24364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Working with Support Teams [Contd.]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6133-0F31-4D70-6E3E-E3F5307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7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3400" b="1" dirty="0"/>
              <a:t>Process &amp; Communication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en-US" sz="2800" dirty="0"/>
              <a:t>Establish regular communication channels with support teams.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Set up process to ensure product docs are validated by support teams.</a:t>
            </a:r>
          </a:p>
        </p:txBody>
      </p:sp>
    </p:spTree>
    <p:extLst>
      <p:ext uri="{BB962C8B-B14F-4D97-AF65-F5344CB8AC3E}">
        <p14:creationId xmlns:p14="http://schemas.microsoft.com/office/powerpoint/2010/main" val="138858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ed hat display" panose="02010503040201060303" pitchFamily="2" charset="0"/>
              </a:rPr>
              <a:t>Tools for Collaboration</a:t>
            </a:r>
            <a:endParaRPr lang="en-IN" dirty="0">
              <a:latin typeface="Red hat display" panose="020105030402010603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6133-0F31-4D70-6E3E-E3F5307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77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Review</a:t>
            </a:r>
          </a:p>
          <a:p>
            <a:pPr lvl="1">
              <a:lnSpc>
                <a:spcPct val="150000"/>
              </a:lnSpc>
            </a:pPr>
            <a:r>
              <a:rPr lang="en-US" sz="2133" dirty="0"/>
              <a:t>Acrobat </a:t>
            </a:r>
          </a:p>
          <a:p>
            <a:pPr lvl="1">
              <a:lnSpc>
                <a:spcPct val="150000"/>
              </a:lnSpc>
            </a:pPr>
            <a:r>
              <a:rPr lang="en-US" sz="2133" dirty="0"/>
              <a:t>Office 365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en-US" sz="2400" dirty="0"/>
              <a:t>Tasks</a:t>
            </a:r>
          </a:p>
          <a:p>
            <a:pPr lvl="1">
              <a:lnSpc>
                <a:spcPct val="150000"/>
              </a:lnSpc>
            </a:pPr>
            <a:r>
              <a:rPr lang="en-US" sz="2133" dirty="0"/>
              <a:t>JIRA 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en-US" sz="2400" dirty="0"/>
              <a:t>Content Sharing</a:t>
            </a:r>
          </a:p>
          <a:p>
            <a:pPr lvl="1">
              <a:lnSpc>
                <a:spcPct val="150000"/>
              </a:lnSpc>
            </a:pPr>
            <a:r>
              <a:rPr lang="en-US" sz="2133" dirty="0"/>
              <a:t>Confluence</a:t>
            </a:r>
          </a:p>
          <a:p>
            <a:pPr lvl="1">
              <a:lnSpc>
                <a:spcPct val="150000"/>
              </a:lnSpc>
            </a:pPr>
            <a:r>
              <a:rPr lang="en-US" sz="2133" dirty="0" err="1"/>
              <a:t>Sharepoint</a:t>
            </a:r>
            <a:endParaRPr lang="en-US" sz="2133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478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FC9D9-4377-4F48-84E8-94B1ED468715}"/>
              </a:ext>
            </a:extLst>
          </p:cNvPr>
          <p:cNvSpPr txBox="1"/>
          <p:nvPr/>
        </p:nvSpPr>
        <p:spPr>
          <a:xfrm>
            <a:off x="3676071" y="2671801"/>
            <a:ext cx="4620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600">
                <a:latin typeface="Red hat display" panose="02010503040201060303" pitchFamily="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74090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2A5DE7-CE7F-4E41-9BE4-834DD4E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DD6E8B-6124-4846-ABCB-E60125BF2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126" y="6563180"/>
            <a:ext cx="1693557" cy="203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4E03-039A-44DC-9552-88DBDDAEBF8B}"/>
              </a:ext>
            </a:extLst>
          </p:cNvPr>
          <p:cNvSpPr txBox="1"/>
          <p:nvPr/>
        </p:nvSpPr>
        <p:spPr>
          <a:xfrm>
            <a:off x="523240" y="2296265"/>
            <a:ext cx="45077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Thank You!</a:t>
            </a:r>
            <a:endParaRPr lang="en-IN" sz="5500" b="1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F65040-A556-44C5-831E-16C4E84A3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0048" y="1524000"/>
            <a:ext cx="4084652" cy="455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AB4BE1-F6A8-468A-B03F-11F9CA95B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945" y="3767403"/>
            <a:ext cx="361950" cy="419100"/>
          </a:xfrm>
          <a:prstGeom prst="rect">
            <a:avLst/>
          </a:prstGeom>
        </p:spPr>
      </p:pic>
      <p:pic>
        <p:nvPicPr>
          <p:cNvPr id="1028" name="Picture 4" descr="7 Ways LinkedIn Will Help You Stay Connected">
            <a:extLst>
              <a:ext uri="{FF2B5EF4-FFF2-40B4-BE49-F238E27FC236}">
                <a16:creationId xmlns:a16="http://schemas.microsoft.com/office/drawing/2014/main" id="{0CBD70FF-EB11-F6D1-1A01-CF2E2015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3" y="3307132"/>
            <a:ext cx="3729140" cy="21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AA119-F124-D670-8657-4FA040AECDDD}"/>
              </a:ext>
            </a:extLst>
          </p:cNvPr>
          <p:cNvSpPr txBox="1"/>
          <p:nvPr/>
        </p:nvSpPr>
        <p:spPr>
          <a:xfrm>
            <a:off x="445419" y="5555704"/>
            <a:ext cx="6430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hlinkClick r:id="rId11"/>
              </a:rPr>
              <a:t>https://www.linkedin.com/in/raghuram77/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9731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Red hat display" panose="02010503040201060303" pitchFamily="2" charset="0"/>
              </a:rPr>
              <a:t>Agenda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0799D-0DA7-50C9-9458-CF4484CB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515" y="1905317"/>
            <a:ext cx="6423427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Adapting to Agile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sz="2800" dirty="0"/>
              <a:t>Collaborate with Product Teams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Adapting Generative AI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Working with Support or Integration Teams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Tools for Collaboration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43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Adapting to Agile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BEC78-7086-CC5D-D13B-D8B23DEC2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804"/>
            <a:ext cx="10515600" cy="455707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3400" b="1" dirty="0"/>
              <a:t>Challenge</a:t>
            </a:r>
            <a:r>
              <a:rPr lang="en-US" sz="3400" dirty="0"/>
              <a:t>: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en-US" sz="2800" dirty="0"/>
              <a:t>Agile processes prioritize minimal upfront documentation.</a:t>
            </a:r>
          </a:p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3400" b="1" dirty="0"/>
              <a:t>Adaptation</a:t>
            </a:r>
            <a:r>
              <a:rPr lang="en-US" sz="3400" dirty="0"/>
              <a:t>:</a:t>
            </a:r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en-US" sz="2800" dirty="0"/>
              <a:t>They should be part of agile teams for early access to development.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Understand user pain points and advocate for the audience.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Technical writers gather information through conversations and adapt to ongoing changes.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Sprint+1 if you are with product team sprint or having a separate JIRA board </a:t>
            </a:r>
          </a:p>
          <a:p>
            <a:pPr marL="121917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257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Adapting to Agile [Contd.]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18D9D2-9FE5-E88D-06ED-FD26655F6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53673"/>
              </p:ext>
            </p:extLst>
          </p:nvPr>
        </p:nvGraphicFramePr>
        <p:xfrm>
          <a:off x="2798933" y="2055813"/>
          <a:ext cx="6594134" cy="408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B73209-24BF-B67D-65B2-E033876C5F53}"/>
              </a:ext>
            </a:extLst>
          </p:cNvPr>
          <p:cNvSpPr txBox="1"/>
          <p:nvPr/>
        </p:nvSpPr>
        <p:spPr>
          <a:xfrm>
            <a:off x="10075423" y="3059667"/>
            <a:ext cx="1106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DDLC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52784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Adapting to Agile [Contd.]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2BFCC9A0-805B-CE59-6B87-B1F7917C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22" y="1593066"/>
            <a:ext cx="8957155" cy="43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9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Collaborate with Product Teams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2F174-6874-B8AD-EC64-760D87DC9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57" y="190531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/>
              <a:t>Collaborate with product managers, developers, testers, and other stakeholders.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Include stakeholders in help authoring tools evaluation (esp., startups, setting up new doc site)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Directors/PMs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Support Team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FE Team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UI/UX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Synthesize different perspectives to create relevant and concise content.</a:t>
            </a:r>
          </a:p>
        </p:txBody>
      </p:sp>
      <p:pic>
        <p:nvPicPr>
          <p:cNvPr id="2050" name="Picture 2" descr="6 Benefits of Team Collaboration | ezTalks: Business Software Reviews &amp;  How-To">
            <a:extLst>
              <a:ext uri="{FF2B5EF4-FFF2-40B4-BE49-F238E27FC236}">
                <a16:creationId xmlns:a16="http://schemas.microsoft.com/office/drawing/2014/main" id="{BA2BB0AD-C71C-0F6E-D231-F83C0057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88" y="3428999"/>
            <a:ext cx="3891064" cy="20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2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Generative AI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6133-0F31-4D70-6E3E-E3F5307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77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Explain the management</a:t>
            </a:r>
            <a:endParaRPr lang="en-US" sz="40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Potential and limitations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Keeping Confidential and Privacy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Seek approval</a:t>
            </a:r>
          </a:p>
        </p:txBody>
      </p:sp>
      <p:pic>
        <p:nvPicPr>
          <p:cNvPr id="6" name="Picture Placeholder 6" descr="Writing for Generative AI Chatbots: Best Practices for Content Creation">
            <a:extLst>
              <a:ext uri="{FF2B5EF4-FFF2-40B4-BE49-F238E27FC236}">
                <a16:creationId xmlns:a16="http://schemas.microsoft.com/office/drawing/2014/main" id="{3066D2F7-8EE5-A395-6AC8-9EC60BE266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193" r="19193"/>
          <a:stretch/>
        </p:blipFill>
        <p:spPr>
          <a:xfrm>
            <a:off x="8058150" y="1948944"/>
            <a:ext cx="3714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3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Generative AI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6133-0F31-4D70-6E3E-E3F5307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77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List the use cases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FAQs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Proof Reading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Code Generation &amp; Walkthrough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SEO (metadata desc. &amp; search keywords)</a:t>
            </a:r>
          </a:p>
        </p:txBody>
      </p:sp>
      <p:pic>
        <p:nvPicPr>
          <p:cNvPr id="3" name="Picture Placeholder 24" descr="Video Design: Jobs, Careers, Courses &amp; More - Leverage Edu">
            <a:extLst>
              <a:ext uri="{FF2B5EF4-FFF2-40B4-BE49-F238E27FC236}">
                <a16:creationId xmlns:a16="http://schemas.microsoft.com/office/drawing/2014/main" id="{E632AC23-5BCD-0EE1-ED7A-CC47EBAFFB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730" r="18730"/>
          <a:stretch/>
        </p:blipFill>
        <p:spPr>
          <a:xfrm>
            <a:off x="8633751" y="2003723"/>
            <a:ext cx="2597459" cy="25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9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015F80-DD3E-4752-9448-F9259133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DF96AB-501E-41C8-BCF5-A04C8609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6271" y="6256655"/>
            <a:ext cx="2090651" cy="26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758F1-3A3D-46E5-AEEE-5638EE3D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Working with Support Teams</a:t>
            </a:r>
            <a:endParaRPr lang="en-IN" b="1" dirty="0">
              <a:latin typeface="Red hat display" panose="020105030402010603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56133-0F31-4D70-6E3E-E3F5307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77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Technical writers gain insights into common user issues and pain points through direct feedback from support teams.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Support agents leverage comprehensive documentation to provide efficient and accurate assistance to users.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Collaboration with support teams ensures accurate and timely resolution of user queries.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500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765C9B04164BA7A4E0FFE8752C37" ma:contentTypeVersion="12" ma:contentTypeDescription="Create a new document." ma:contentTypeScope="" ma:versionID="d539c37b41f149d2b536f512f69b7556">
  <xsd:schema xmlns:xsd="http://www.w3.org/2001/XMLSchema" xmlns:xs="http://www.w3.org/2001/XMLSchema" xmlns:p="http://schemas.microsoft.com/office/2006/metadata/properties" xmlns:ns2="e0248320-4d2c-42d5-8198-bac3d42d3c55" xmlns:ns3="29b5d23a-71c0-4293-8863-2a22d1f99d80" targetNamespace="http://schemas.microsoft.com/office/2006/metadata/properties" ma:root="true" ma:fieldsID="095d8e0e6f729a543e2b90e88ac3fc47" ns2:_="" ns3:_="">
    <xsd:import namespace="e0248320-4d2c-42d5-8198-bac3d42d3c55"/>
    <xsd:import namespace="29b5d23a-71c0-4293-8863-2a22d1f99d8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48320-4d2c-42d5-8198-bac3d42d3c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3df88d1-47bc-462c-aa25-449c55505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5d23a-71c0-4293-8863-2a22d1f99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48320-4d2c-42d5-8198-bac3d42d3c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7FF22-AD46-4666-910B-2BE30B3FD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B4D523-B7EC-4F61-AC2B-D16DBFDB3E0A}"/>
</file>

<file path=customXml/itemProps3.xml><?xml version="1.0" encoding="utf-8"?>
<ds:datastoreItem xmlns:ds="http://schemas.openxmlformats.org/officeDocument/2006/customXml" ds:itemID="{C56C414D-2E53-4F8A-A4C3-C428E7F10FAD}">
  <ds:schemaRefs>
    <ds:schemaRef ds:uri="http://schemas.microsoft.com/office/2006/documentManagement/types"/>
    <ds:schemaRef ds:uri="http://www.w3.org/XML/1998/namespace"/>
    <ds:schemaRef ds:uri="86f8def4-7d20-4b61-a40a-186aa73a37c8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cbb1d7af-fa62-43e7-bf05-06f34f659de3"/>
    <ds:schemaRef ds:uri="e0248320-4d2c-42d5-8198-bac3d42d3c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17689</TotalTime>
  <Words>359</Words>
  <Application>Microsoft Office PowerPoint</Application>
  <PresentationFormat>Widescreen</PresentationFormat>
  <Paragraphs>87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Nunito</vt:lpstr>
      <vt:lpstr>Red hat display</vt:lpstr>
      <vt:lpstr>Office Theme</vt:lpstr>
      <vt:lpstr>PowerPoint Presentation</vt:lpstr>
      <vt:lpstr>Agenda </vt:lpstr>
      <vt:lpstr>Adapting to Agile</vt:lpstr>
      <vt:lpstr>Adapting to Agile [Contd.]</vt:lpstr>
      <vt:lpstr>Adapting to Agile [Contd.]</vt:lpstr>
      <vt:lpstr>Collaborate with Product Teams</vt:lpstr>
      <vt:lpstr>Using Generative AI</vt:lpstr>
      <vt:lpstr>Using Generative AI</vt:lpstr>
      <vt:lpstr>Working with Support Teams</vt:lpstr>
      <vt:lpstr>Working with Support Teams [Contd.]</vt:lpstr>
      <vt:lpstr>Tools for Collaboration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KOVLTP178</dc:creator>
  <cp:lastModifiedBy>Raghuram Pandurangan</cp:lastModifiedBy>
  <cp:revision>8</cp:revision>
  <dcterms:created xsi:type="dcterms:W3CDTF">2022-02-24T09:05:55Z</dcterms:created>
  <dcterms:modified xsi:type="dcterms:W3CDTF">2024-06-12T13:22:43Z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0x010100AE7C765C9B04164BA7A4E0FFE8752C37</vt:lpwstr>
  </property>
  <property fmtid="{D5CDD505-2E9C-101B-9397-08002B2CF9AE}" pid="3" name="MediaServiceImageTags">
    <vt:lpwstr/>
  </property>
</Properties>
</file>