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32B2DE-F5BF-20B5-7422-DDB78F917B78}" v="91" dt="2024-03-05T13:26:17.221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D0D0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1999" cy="685799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11249" y="194563"/>
            <a:ext cx="8969501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25880" y="2051126"/>
            <a:ext cx="10540238" cy="4348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0D0D0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6.png"/><Relationship Id="rId7" Type="http://schemas.openxmlformats.org/officeDocument/2006/relationships/image" Target="../media/image11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3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5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0666"/>
            <a:ext cx="12191999" cy="6847330"/>
          </a:xfrm>
          <a:prstGeom prst="rect">
            <a:avLst/>
          </a:prstGeom>
        </p:spPr>
      </p:pic>
      <p:sp>
        <p:nvSpPr>
          <p:cNvPr id="12" name="object 12"/>
          <p:cNvSpPr/>
          <p:nvPr/>
        </p:nvSpPr>
        <p:spPr>
          <a:xfrm>
            <a:off x="8905" y="1520981"/>
            <a:ext cx="2445385" cy="643890"/>
          </a:xfrm>
          <a:custGeom>
            <a:avLst/>
            <a:gdLst/>
            <a:ahLst/>
            <a:cxnLst/>
            <a:rect l="l" t="t" r="r" b="b"/>
            <a:pathLst>
              <a:path w="2445385" h="643889">
                <a:moveTo>
                  <a:pt x="2445185" y="0"/>
                </a:moveTo>
                <a:lnTo>
                  <a:pt x="0" y="0"/>
                </a:lnTo>
                <a:lnTo>
                  <a:pt x="0" y="643388"/>
                </a:lnTo>
                <a:lnTo>
                  <a:pt x="2445185" y="643388"/>
                </a:lnTo>
                <a:lnTo>
                  <a:pt x="2445185" y="0"/>
                </a:lnTo>
                <a:close/>
              </a:path>
            </a:pathLst>
          </a:custGeom>
          <a:solidFill>
            <a:srgbClr val="FDD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369824" y="1617040"/>
            <a:ext cx="1637030" cy="422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b="0" spc="-15" dirty="0">
                <a:latin typeface="Calibri"/>
                <a:cs typeface="Calibri"/>
              </a:rPr>
              <a:t>Webinar</a:t>
            </a:r>
            <a:r>
              <a:rPr sz="2600" b="0" spc="-90" dirty="0">
                <a:latin typeface="Calibri"/>
                <a:cs typeface="Calibri"/>
              </a:rPr>
              <a:t> </a:t>
            </a:r>
            <a:r>
              <a:rPr sz="2600" b="0" spc="-5" dirty="0">
                <a:latin typeface="Calibri"/>
                <a:cs typeface="Calibri"/>
              </a:rPr>
              <a:t>On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69824" y="2321813"/>
            <a:ext cx="6363335" cy="1367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latin typeface="Calibri"/>
                <a:cs typeface="Calibri"/>
              </a:rPr>
              <a:t>User </a:t>
            </a:r>
            <a:r>
              <a:rPr sz="4400" b="1" spc="-20" dirty="0">
                <a:latin typeface="Calibri"/>
                <a:cs typeface="Calibri"/>
              </a:rPr>
              <a:t>Research </a:t>
            </a:r>
            <a:r>
              <a:rPr sz="4400" b="1" spc="-25" dirty="0">
                <a:latin typeface="Calibri"/>
                <a:cs typeface="Calibri"/>
              </a:rPr>
              <a:t>for </a:t>
            </a:r>
            <a:r>
              <a:rPr sz="4400" b="1" spc="-45" dirty="0">
                <a:latin typeface="Calibri"/>
                <a:cs typeface="Calibri"/>
              </a:rPr>
              <a:t>Technical </a:t>
            </a:r>
            <a:r>
              <a:rPr sz="4400" b="1" spc="-980" dirty="0">
                <a:latin typeface="Calibri"/>
                <a:cs typeface="Calibri"/>
              </a:rPr>
              <a:t> </a:t>
            </a:r>
            <a:r>
              <a:rPr sz="4400" b="1" spc="-10" dirty="0">
                <a:latin typeface="Calibri"/>
                <a:cs typeface="Calibri"/>
              </a:rPr>
              <a:t>Documentation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55770" y="4939101"/>
            <a:ext cx="4506171" cy="1559401"/>
          </a:xfrm>
          <a:prstGeom prst="rect">
            <a:avLst/>
          </a:prstGeom>
        </p:spPr>
        <p:txBody>
          <a:bodyPr vert="horz" wrap="square" lIns="0" tIns="86360" rIns="0" bIns="0" rtlCol="0" anchor="t">
            <a:spAutoFit/>
          </a:bodyPr>
          <a:lstStyle/>
          <a:p>
            <a:pPr marR="31115" algn="ctr">
              <a:lnSpc>
                <a:spcPct val="100000"/>
              </a:lnSpc>
              <a:spcBef>
                <a:spcPts val="680"/>
              </a:spcBef>
            </a:pPr>
            <a:r>
              <a:rPr sz="1800" b="1" spc="-30" dirty="0">
                <a:latin typeface="Arial"/>
                <a:cs typeface="Arial"/>
              </a:rPr>
              <a:t>Speaker</a:t>
            </a:r>
            <a:endParaRPr sz="1800">
              <a:latin typeface="Arial"/>
              <a:cs typeface="Arial"/>
            </a:endParaRPr>
          </a:p>
          <a:p>
            <a:pPr marL="12700" marR="5080" algn="ctr">
              <a:spcBef>
                <a:spcPts val="705"/>
              </a:spcBef>
            </a:pPr>
            <a:r>
              <a:rPr sz="2200" b="1" spc="-40" dirty="0">
                <a:solidFill>
                  <a:srgbClr val="8004D7"/>
                </a:solidFill>
                <a:latin typeface="Arial"/>
                <a:cs typeface="Arial"/>
              </a:rPr>
              <a:t>Corlynne </a:t>
            </a:r>
            <a:r>
              <a:rPr sz="2200" b="1" spc="-30" dirty="0">
                <a:solidFill>
                  <a:srgbClr val="8004D7"/>
                </a:solidFill>
                <a:latin typeface="Arial"/>
                <a:cs typeface="Arial"/>
              </a:rPr>
              <a:t>O’Sullivan</a:t>
            </a:r>
            <a:r>
              <a:rPr lang="en-US" sz="2200" b="1" spc="-30" dirty="0">
                <a:solidFill>
                  <a:srgbClr val="8004D7"/>
                </a:solidFill>
                <a:latin typeface="Arial"/>
                <a:cs typeface="Arial"/>
              </a:rPr>
              <a:t> </a:t>
            </a:r>
            <a:r>
              <a:rPr lang="en-US" sz="2200" b="1" spc="-595" dirty="0">
                <a:solidFill>
                  <a:srgbClr val="8004D7"/>
                </a:solidFill>
                <a:latin typeface="Arial"/>
                <a:cs typeface="Arial"/>
              </a:rPr>
              <a:t> </a:t>
            </a:r>
            <a:endParaRPr lang="en-US" sz="2200">
              <a:solidFill>
                <a:srgbClr val="000000"/>
              </a:solidFill>
              <a:latin typeface="Microsoft Sans Serif"/>
              <a:ea typeface="Microsoft Sans Serif"/>
              <a:cs typeface="Microsoft Sans Serif"/>
            </a:endParaRPr>
          </a:p>
          <a:p>
            <a:pPr marL="12700" marR="5080" algn="ctr">
              <a:spcBef>
                <a:spcPts val="705"/>
              </a:spcBef>
            </a:pPr>
            <a:r>
              <a:rPr lang="en-US" sz="2200" b="1" spc="20" dirty="0">
                <a:solidFill>
                  <a:srgbClr val="8004D7"/>
                </a:solidFill>
                <a:latin typeface="Microsoft Sans Serif"/>
                <a:cs typeface="Microsoft Sans Serif"/>
              </a:rPr>
              <a:t> User experience and technical writing consultant</a:t>
            </a:r>
            <a:r>
              <a:rPr lang="en-US" sz="2200" b="1" spc="25" dirty="0">
                <a:solidFill>
                  <a:srgbClr val="8004D7"/>
                </a:solidFill>
                <a:latin typeface="Microsoft Sans Serif"/>
                <a:cs typeface="Microsoft Sans Serif"/>
              </a:rPr>
              <a:t> </a:t>
            </a:r>
            <a:endParaRPr sz="2200" b="1" spc="30" dirty="0">
              <a:solidFill>
                <a:srgbClr val="8004D7"/>
              </a:solidFill>
              <a:latin typeface="Microsoft Sans Serif"/>
              <a:ea typeface="Microsoft Sans Serif"/>
              <a:cs typeface="Microsoft Sans Serif"/>
            </a:endParaRPr>
          </a:p>
        </p:txBody>
      </p:sp>
      <p:pic>
        <p:nvPicPr>
          <p:cNvPr id="16" name="Graphic 17">
            <a:extLst>
              <a:ext uri="{FF2B5EF4-FFF2-40B4-BE49-F238E27FC236}">
                <a16:creationId xmlns:a16="http://schemas.microsoft.com/office/drawing/2014/main" id="{59F37D04-357B-4F09-B358-026A757F83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3240" y="495935"/>
            <a:ext cx="3418840" cy="43320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259080" y="6258529"/>
            <a:ext cx="652780" cy="261620"/>
            <a:chOff x="11259080" y="6258529"/>
            <a:chExt cx="652780" cy="2616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57763" y="6266693"/>
              <a:ext cx="179255" cy="252129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1259071" y="6258534"/>
              <a:ext cx="652780" cy="261620"/>
            </a:xfrm>
            <a:custGeom>
              <a:avLst/>
              <a:gdLst/>
              <a:ahLst/>
              <a:cxnLst/>
              <a:rect l="l" t="t" r="r" b="b"/>
              <a:pathLst>
                <a:path w="652779" h="261620">
                  <a:moveTo>
                    <a:pt x="180035" y="172745"/>
                  </a:moveTo>
                  <a:lnTo>
                    <a:pt x="171183" y="134023"/>
                  </a:lnTo>
                  <a:lnTo>
                    <a:pt x="138874" y="97447"/>
                  </a:lnTo>
                  <a:lnTo>
                    <a:pt x="126390" y="90576"/>
                  </a:lnTo>
                  <a:lnTo>
                    <a:pt x="173990" y="8902"/>
                  </a:lnTo>
                  <a:lnTo>
                    <a:pt x="35090" y="8902"/>
                  </a:lnTo>
                  <a:lnTo>
                    <a:pt x="35090" y="45732"/>
                  </a:lnTo>
                  <a:lnTo>
                    <a:pt x="109474" y="45732"/>
                  </a:lnTo>
                  <a:lnTo>
                    <a:pt x="71043" y="111696"/>
                  </a:lnTo>
                  <a:lnTo>
                    <a:pt x="108572" y="122961"/>
                  </a:lnTo>
                  <a:lnTo>
                    <a:pt x="137985" y="151815"/>
                  </a:lnTo>
                  <a:lnTo>
                    <a:pt x="141935" y="170751"/>
                  </a:lnTo>
                  <a:lnTo>
                    <a:pt x="141579" y="177774"/>
                  </a:lnTo>
                  <a:lnTo>
                    <a:pt x="121666" y="212877"/>
                  </a:lnTo>
                  <a:lnTo>
                    <a:pt x="90258" y="223710"/>
                  </a:lnTo>
                  <a:lnTo>
                    <a:pt x="77000" y="222034"/>
                  </a:lnTo>
                  <a:lnTo>
                    <a:pt x="45008" y="197942"/>
                  </a:lnTo>
                  <a:lnTo>
                    <a:pt x="37807" y="172173"/>
                  </a:lnTo>
                  <a:lnTo>
                    <a:pt x="37807" y="159918"/>
                  </a:lnTo>
                  <a:lnTo>
                    <a:pt x="0" y="159918"/>
                  </a:lnTo>
                  <a:lnTo>
                    <a:pt x="0" y="172173"/>
                  </a:lnTo>
                  <a:lnTo>
                    <a:pt x="723" y="183807"/>
                  </a:lnTo>
                  <a:lnTo>
                    <a:pt x="18580" y="226402"/>
                  </a:lnTo>
                  <a:lnTo>
                    <a:pt x="55537" y="254723"/>
                  </a:lnTo>
                  <a:lnTo>
                    <a:pt x="90017" y="261442"/>
                  </a:lnTo>
                  <a:lnTo>
                    <a:pt x="101828" y="260731"/>
                  </a:lnTo>
                  <a:lnTo>
                    <a:pt x="144856" y="243039"/>
                  </a:lnTo>
                  <a:lnTo>
                    <a:pt x="173228" y="206832"/>
                  </a:lnTo>
                  <a:lnTo>
                    <a:pt x="179311" y="184404"/>
                  </a:lnTo>
                  <a:lnTo>
                    <a:pt x="180035" y="172745"/>
                  </a:lnTo>
                  <a:close/>
                </a:path>
                <a:path w="652779" h="261620">
                  <a:moveTo>
                    <a:pt x="623963" y="44361"/>
                  </a:moveTo>
                  <a:lnTo>
                    <a:pt x="621487" y="38468"/>
                  </a:lnTo>
                  <a:lnTo>
                    <a:pt x="612698" y="29768"/>
                  </a:lnTo>
                  <a:lnTo>
                    <a:pt x="606717" y="27330"/>
                  </a:lnTo>
                  <a:lnTo>
                    <a:pt x="600494" y="27330"/>
                  </a:lnTo>
                  <a:lnTo>
                    <a:pt x="591375" y="29146"/>
                  </a:lnTo>
                  <a:lnTo>
                    <a:pt x="583920" y="34124"/>
                  </a:lnTo>
                  <a:lnTo>
                    <a:pt x="578904" y="41490"/>
                  </a:lnTo>
                  <a:lnTo>
                    <a:pt x="577075" y="50507"/>
                  </a:lnTo>
                  <a:lnTo>
                    <a:pt x="578916" y="59524"/>
                  </a:lnTo>
                  <a:lnTo>
                    <a:pt x="583933" y="66890"/>
                  </a:lnTo>
                  <a:lnTo>
                    <a:pt x="591388" y="71856"/>
                  </a:lnTo>
                  <a:lnTo>
                    <a:pt x="600519" y="73672"/>
                  </a:lnTo>
                  <a:lnTo>
                    <a:pt x="609638" y="71856"/>
                  </a:lnTo>
                  <a:lnTo>
                    <a:pt x="617093" y="66890"/>
                  </a:lnTo>
                  <a:lnTo>
                    <a:pt x="622122" y="59524"/>
                  </a:lnTo>
                  <a:lnTo>
                    <a:pt x="623963" y="50495"/>
                  </a:lnTo>
                  <a:lnTo>
                    <a:pt x="623963" y="44361"/>
                  </a:lnTo>
                  <a:close/>
                </a:path>
                <a:path w="652779" h="261620">
                  <a:moveTo>
                    <a:pt x="652653" y="128257"/>
                  </a:moveTo>
                  <a:lnTo>
                    <a:pt x="642912" y="79362"/>
                  </a:lnTo>
                  <a:lnTo>
                    <a:pt x="639483" y="71932"/>
                  </a:lnTo>
                  <a:lnTo>
                    <a:pt x="637514" y="75552"/>
                  </a:lnTo>
                  <a:lnTo>
                    <a:pt x="635076" y="78879"/>
                  </a:lnTo>
                  <a:lnTo>
                    <a:pt x="626986" y="86220"/>
                  </a:lnTo>
                  <a:lnTo>
                    <a:pt x="621195" y="89763"/>
                  </a:lnTo>
                  <a:lnTo>
                    <a:pt x="614934" y="92379"/>
                  </a:lnTo>
                  <a:lnTo>
                    <a:pt x="608291" y="94030"/>
                  </a:lnTo>
                  <a:lnTo>
                    <a:pt x="611289" y="102298"/>
                  </a:lnTo>
                  <a:lnTo>
                    <a:pt x="613435" y="110807"/>
                  </a:lnTo>
                  <a:lnTo>
                    <a:pt x="614718" y="119481"/>
                  </a:lnTo>
                  <a:lnTo>
                    <a:pt x="615111" y="128257"/>
                  </a:lnTo>
                  <a:lnTo>
                    <a:pt x="614667" y="137299"/>
                  </a:lnTo>
                  <a:lnTo>
                    <a:pt x="599389" y="179844"/>
                  </a:lnTo>
                  <a:lnTo>
                    <a:pt x="565683" y="209943"/>
                  </a:lnTo>
                  <a:lnTo>
                    <a:pt x="522033" y="220268"/>
                  </a:lnTo>
                  <a:lnTo>
                    <a:pt x="504024" y="218389"/>
                  </a:lnTo>
                  <a:lnTo>
                    <a:pt x="457060" y="193497"/>
                  </a:lnTo>
                  <a:lnTo>
                    <a:pt x="433260" y="152209"/>
                  </a:lnTo>
                  <a:lnTo>
                    <a:pt x="430326" y="128371"/>
                  </a:lnTo>
                  <a:lnTo>
                    <a:pt x="431292" y="116395"/>
                  </a:lnTo>
                  <a:lnTo>
                    <a:pt x="449935" y="72275"/>
                  </a:lnTo>
                  <a:lnTo>
                    <a:pt x="480136" y="47244"/>
                  </a:lnTo>
                  <a:lnTo>
                    <a:pt x="523252" y="36639"/>
                  </a:lnTo>
                  <a:lnTo>
                    <a:pt x="531736" y="37071"/>
                  </a:lnTo>
                  <a:lnTo>
                    <a:pt x="540131" y="38277"/>
                  </a:lnTo>
                  <a:lnTo>
                    <a:pt x="548386" y="40233"/>
                  </a:lnTo>
                  <a:lnTo>
                    <a:pt x="556437" y="42926"/>
                  </a:lnTo>
                  <a:lnTo>
                    <a:pt x="558101" y="36334"/>
                  </a:lnTo>
                  <a:lnTo>
                    <a:pt x="560768" y="30099"/>
                  </a:lnTo>
                  <a:lnTo>
                    <a:pt x="564349" y="24345"/>
                  </a:lnTo>
                  <a:lnTo>
                    <a:pt x="571690" y="16421"/>
                  </a:lnTo>
                  <a:lnTo>
                    <a:pt x="578421" y="12153"/>
                  </a:lnTo>
                  <a:lnTo>
                    <a:pt x="571919" y="9169"/>
                  </a:lnTo>
                  <a:lnTo>
                    <a:pt x="560031" y="5143"/>
                  </a:lnTo>
                  <a:lnTo>
                    <a:pt x="547839" y="2260"/>
                  </a:lnTo>
                  <a:lnTo>
                    <a:pt x="535419" y="546"/>
                  </a:lnTo>
                  <a:lnTo>
                    <a:pt x="522859" y="0"/>
                  </a:lnTo>
                  <a:lnTo>
                    <a:pt x="480402" y="7112"/>
                  </a:lnTo>
                  <a:lnTo>
                    <a:pt x="443458" y="26771"/>
                  </a:lnTo>
                  <a:lnTo>
                    <a:pt x="414680" y="56959"/>
                  </a:lnTo>
                  <a:lnTo>
                    <a:pt x="396773" y="95618"/>
                  </a:lnTo>
                  <a:lnTo>
                    <a:pt x="392264" y="128727"/>
                  </a:lnTo>
                  <a:lnTo>
                    <a:pt x="393217" y="145402"/>
                  </a:lnTo>
                  <a:lnTo>
                    <a:pt x="408952" y="193446"/>
                  </a:lnTo>
                  <a:lnTo>
                    <a:pt x="442709" y="231546"/>
                  </a:lnTo>
                  <a:lnTo>
                    <a:pt x="488492" y="253517"/>
                  </a:lnTo>
                  <a:lnTo>
                    <a:pt x="521042" y="257530"/>
                  </a:lnTo>
                  <a:lnTo>
                    <a:pt x="529831" y="257238"/>
                  </a:lnTo>
                  <a:lnTo>
                    <a:pt x="583907" y="241884"/>
                  </a:lnTo>
                  <a:lnTo>
                    <a:pt x="628345" y="202946"/>
                  </a:lnTo>
                  <a:lnTo>
                    <a:pt x="647115" y="164998"/>
                  </a:lnTo>
                  <a:lnTo>
                    <a:pt x="651979" y="140677"/>
                  </a:lnTo>
                  <a:lnTo>
                    <a:pt x="652653" y="128257"/>
                  </a:lnTo>
                  <a:close/>
                </a:path>
              </a:pathLst>
            </a:custGeom>
            <a:solidFill>
              <a:srgbClr val="8004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9834387" y="6263723"/>
            <a:ext cx="1425575" cy="166370"/>
            <a:chOff x="9834387" y="6263723"/>
            <a:chExt cx="1425575" cy="166370"/>
          </a:xfrm>
        </p:grpSpPr>
        <p:sp>
          <p:nvSpPr>
            <p:cNvPr id="6" name="object 6"/>
            <p:cNvSpPr/>
            <p:nvPr/>
          </p:nvSpPr>
          <p:spPr>
            <a:xfrm>
              <a:off x="9834384" y="6263729"/>
              <a:ext cx="532130" cy="166370"/>
            </a:xfrm>
            <a:custGeom>
              <a:avLst/>
              <a:gdLst/>
              <a:ahLst/>
              <a:cxnLst/>
              <a:rect l="l" t="t" r="r" b="b"/>
              <a:pathLst>
                <a:path w="532129" h="166370">
                  <a:moveTo>
                    <a:pt x="163118" y="82905"/>
                  </a:moveTo>
                  <a:lnTo>
                    <a:pt x="156603" y="49898"/>
                  </a:lnTo>
                  <a:lnTo>
                    <a:pt x="144513" y="33210"/>
                  </a:lnTo>
                  <a:lnTo>
                    <a:pt x="138290" y="24625"/>
                  </a:lnTo>
                  <a:lnTo>
                    <a:pt x="125120" y="17081"/>
                  </a:lnTo>
                  <a:lnTo>
                    <a:pt x="125120" y="82905"/>
                  </a:lnTo>
                  <a:lnTo>
                    <a:pt x="121323" y="103619"/>
                  </a:lnTo>
                  <a:lnTo>
                    <a:pt x="110553" y="119265"/>
                  </a:lnTo>
                  <a:lnTo>
                    <a:pt x="93738" y="129159"/>
                  </a:lnTo>
                  <a:lnTo>
                    <a:pt x="71818" y="132600"/>
                  </a:lnTo>
                  <a:lnTo>
                    <a:pt x="37528" y="132600"/>
                  </a:lnTo>
                  <a:lnTo>
                    <a:pt x="37528" y="33210"/>
                  </a:lnTo>
                  <a:lnTo>
                    <a:pt x="71818" y="33210"/>
                  </a:lnTo>
                  <a:lnTo>
                    <a:pt x="93738" y="36652"/>
                  </a:lnTo>
                  <a:lnTo>
                    <a:pt x="110553" y="46545"/>
                  </a:lnTo>
                  <a:lnTo>
                    <a:pt x="121323" y="62191"/>
                  </a:lnTo>
                  <a:lnTo>
                    <a:pt x="125120" y="82905"/>
                  </a:lnTo>
                  <a:lnTo>
                    <a:pt x="125120" y="17081"/>
                  </a:lnTo>
                  <a:lnTo>
                    <a:pt x="110045" y="8445"/>
                  </a:lnTo>
                  <a:lnTo>
                    <a:pt x="73685" y="2743"/>
                  </a:lnTo>
                  <a:lnTo>
                    <a:pt x="0" y="2743"/>
                  </a:lnTo>
                  <a:lnTo>
                    <a:pt x="0" y="163068"/>
                  </a:lnTo>
                  <a:lnTo>
                    <a:pt x="73685" y="163068"/>
                  </a:lnTo>
                  <a:lnTo>
                    <a:pt x="110045" y="157365"/>
                  </a:lnTo>
                  <a:lnTo>
                    <a:pt x="138290" y="141185"/>
                  </a:lnTo>
                  <a:lnTo>
                    <a:pt x="144513" y="132600"/>
                  </a:lnTo>
                  <a:lnTo>
                    <a:pt x="156603" y="115912"/>
                  </a:lnTo>
                  <a:lnTo>
                    <a:pt x="163118" y="82905"/>
                  </a:lnTo>
                  <a:close/>
                </a:path>
                <a:path w="532129" h="166370">
                  <a:moveTo>
                    <a:pt x="358686" y="82905"/>
                  </a:moveTo>
                  <a:lnTo>
                    <a:pt x="351993" y="49758"/>
                  </a:lnTo>
                  <a:lnTo>
                    <a:pt x="339153" y="31610"/>
                  </a:lnTo>
                  <a:lnTo>
                    <a:pt x="333425" y="23507"/>
                  </a:lnTo>
                  <a:lnTo>
                    <a:pt x="320675" y="15671"/>
                  </a:lnTo>
                  <a:lnTo>
                    <a:pt x="320675" y="82905"/>
                  </a:lnTo>
                  <a:lnTo>
                    <a:pt x="316826" y="103771"/>
                  </a:lnTo>
                  <a:lnTo>
                    <a:pt x="306171" y="119976"/>
                  </a:lnTo>
                  <a:lnTo>
                    <a:pt x="290080" y="130479"/>
                  </a:lnTo>
                  <a:lnTo>
                    <a:pt x="269938" y="134213"/>
                  </a:lnTo>
                  <a:lnTo>
                    <a:pt x="249796" y="130479"/>
                  </a:lnTo>
                  <a:lnTo>
                    <a:pt x="233705" y="119976"/>
                  </a:lnTo>
                  <a:lnTo>
                    <a:pt x="223062" y="103771"/>
                  </a:lnTo>
                  <a:lnTo>
                    <a:pt x="219202" y="82905"/>
                  </a:lnTo>
                  <a:lnTo>
                    <a:pt x="223050" y="62039"/>
                  </a:lnTo>
                  <a:lnTo>
                    <a:pt x="233705" y="45834"/>
                  </a:lnTo>
                  <a:lnTo>
                    <a:pt x="249783" y="35344"/>
                  </a:lnTo>
                  <a:lnTo>
                    <a:pt x="269925" y="31610"/>
                  </a:lnTo>
                  <a:lnTo>
                    <a:pt x="290080" y="35344"/>
                  </a:lnTo>
                  <a:lnTo>
                    <a:pt x="306171" y="45834"/>
                  </a:lnTo>
                  <a:lnTo>
                    <a:pt x="316826" y="62039"/>
                  </a:lnTo>
                  <a:lnTo>
                    <a:pt x="320675" y="82905"/>
                  </a:lnTo>
                  <a:lnTo>
                    <a:pt x="320675" y="15671"/>
                  </a:lnTo>
                  <a:lnTo>
                    <a:pt x="305308" y="6223"/>
                  </a:lnTo>
                  <a:lnTo>
                    <a:pt x="269938" y="0"/>
                  </a:lnTo>
                  <a:lnTo>
                    <a:pt x="234467" y="6261"/>
                  </a:lnTo>
                  <a:lnTo>
                    <a:pt x="206362" y="23583"/>
                  </a:lnTo>
                  <a:lnTo>
                    <a:pt x="187858" y="49847"/>
                  </a:lnTo>
                  <a:lnTo>
                    <a:pt x="181203" y="82905"/>
                  </a:lnTo>
                  <a:lnTo>
                    <a:pt x="187858" y="115963"/>
                  </a:lnTo>
                  <a:lnTo>
                    <a:pt x="206362" y="142227"/>
                  </a:lnTo>
                  <a:lnTo>
                    <a:pt x="234467" y="159562"/>
                  </a:lnTo>
                  <a:lnTo>
                    <a:pt x="269938" y="165811"/>
                  </a:lnTo>
                  <a:lnTo>
                    <a:pt x="305308" y="159588"/>
                  </a:lnTo>
                  <a:lnTo>
                    <a:pt x="333425" y="142303"/>
                  </a:lnTo>
                  <a:lnTo>
                    <a:pt x="339153" y="134213"/>
                  </a:lnTo>
                  <a:lnTo>
                    <a:pt x="351993" y="116052"/>
                  </a:lnTo>
                  <a:lnTo>
                    <a:pt x="358686" y="82905"/>
                  </a:lnTo>
                  <a:close/>
                </a:path>
                <a:path w="532129" h="166370">
                  <a:moveTo>
                    <a:pt x="531545" y="28397"/>
                  </a:moveTo>
                  <a:lnTo>
                    <a:pt x="518617" y="16230"/>
                  </a:lnTo>
                  <a:lnTo>
                    <a:pt x="502958" y="7327"/>
                  </a:lnTo>
                  <a:lnTo>
                    <a:pt x="484924" y="1866"/>
                  </a:lnTo>
                  <a:lnTo>
                    <a:pt x="464820" y="0"/>
                  </a:lnTo>
                  <a:lnTo>
                    <a:pt x="429742" y="6159"/>
                  </a:lnTo>
                  <a:lnTo>
                    <a:pt x="401853" y="23329"/>
                  </a:lnTo>
                  <a:lnTo>
                    <a:pt x="383425" y="49568"/>
                  </a:lnTo>
                  <a:lnTo>
                    <a:pt x="376770" y="82918"/>
                  </a:lnTo>
                  <a:lnTo>
                    <a:pt x="383413" y="116255"/>
                  </a:lnTo>
                  <a:lnTo>
                    <a:pt x="401815" y="142481"/>
                  </a:lnTo>
                  <a:lnTo>
                    <a:pt x="429653" y="159664"/>
                  </a:lnTo>
                  <a:lnTo>
                    <a:pt x="464578" y="165811"/>
                  </a:lnTo>
                  <a:lnTo>
                    <a:pt x="484822" y="163957"/>
                  </a:lnTo>
                  <a:lnTo>
                    <a:pt x="502932" y="158457"/>
                  </a:lnTo>
                  <a:lnTo>
                    <a:pt x="518604" y="149491"/>
                  </a:lnTo>
                  <a:lnTo>
                    <a:pt x="531545" y="137185"/>
                  </a:lnTo>
                  <a:lnTo>
                    <a:pt x="507441" y="115201"/>
                  </a:lnTo>
                  <a:lnTo>
                    <a:pt x="499110" y="123329"/>
                  </a:lnTo>
                  <a:lnTo>
                    <a:pt x="489267" y="129336"/>
                  </a:lnTo>
                  <a:lnTo>
                    <a:pt x="478320" y="133019"/>
                  </a:lnTo>
                  <a:lnTo>
                    <a:pt x="466661" y="134213"/>
                  </a:lnTo>
                  <a:lnTo>
                    <a:pt x="445757" y="130441"/>
                  </a:lnTo>
                  <a:lnTo>
                    <a:pt x="429336" y="119900"/>
                  </a:lnTo>
                  <a:lnTo>
                    <a:pt x="418617" y="103682"/>
                  </a:lnTo>
                  <a:lnTo>
                    <a:pt x="414782" y="82905"/>
                  </a:lnTo>
                  <a:lnTo>
                    <a:pt x="418617" y="62141"/>
                  </a:lnTo>
                  <a:lnTo>
                    <a:pt x="429336" y="45923"/>
                  </a:lnTo>
                  <a:lnTo>
                    <a:pt x="445757" y="35369"/>
                  </a:lnTo>
                  <a:lnTo>
                    <a:pt x="466661" y="31610"/>
                  </a:lnTo>
                  <a:lnTo>
                    <a:pt x="478294" y="32791"/>
                  </a:lnTo>
                  <a:lnTo>
                    <a:pt x="489216" y="36423"/>
                  </a:lnTo>
                  <a:lnTo>
                    <a:pt x="499071" y="42354"/>
                  </a:lnTo>
                  <a:lnTo>
                    <a:pt x="507441" y="50380"/>
                  </a:lnTo>
                  <a:lnTo>
                    <a:pt x="531545" y="28397"/>
                  </a:lnTo>
                  <a:close/>
                </a:path>
              </a:pathLst>
            </a:custGeom>
            <a:solidFill>
              <a:srgbClr val="8004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388423" y="6266470"/>
              <a:ext cx="146911" cy="163063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572420" y="6266470"/>
              <a:ext cx="182805" cy="160316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793681" y="6266470"/>
              <a:ext cx="125614" cy="160316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949201" y="6266470"/>
              <a:ext cx="148729" cy="160316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1118126" y="6266455"/>
              <a:ext cx="141605" cy="160655"/>
            </a:xfrm>
            <a:custGeom>
              <a:avLst/>
              <a:gdLst/>
              <a:ahLst/>
              <a:cxnLst/>
              <a:rect l="l" t="t" r="r" b="b"/>
              <a:pathLst>
                <a:path w="141604" h="160654">
                  <a:moveTo>
                    <a:pt x="141341" y="0"/>
                  </a:moveTo>
                  <a:lnTo>
                    <a:pt x="0" y="0"/>
                  </a:lnTo>
                  <a:lnTo>
                    <a:pt x="0" y="30246"/>
                  </a:lnTo>
                  <a:lnTo>
                    <a:pt x="51889" y="30246"/>
                  </a:lnTo>
                  <a:lnTo>
                    <a:pt x="51890" y="160330"/>
                  </a:lnTo>
                  <a:lnTo>
                    <a:pt x="89422" y="160330"/>
                  </a:lnTo>
                  <a:lnTo>
                    <a:pt x="89421" y="30246"/>
                  </a:lnTo>
                  <a:lnTo>
                    <a:pt x="141341" y="30246"/>
                  </a:lnTo>
                  <a:lnTo>
                    <a:pt x="141341" y="0"/>
                  </a:lnTo>
                  <a:close/>
                </a:path>
              </a:pathLst>
            </a:custGeom>
            <a:solidFill>
              <a:srgbClr val="8004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4973573" y="609676"/>
            <a:ext cx="22479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Overview</a:t>
            </a:r>
            <a:endParaRPr sz="4400"/>
          </a:p>
        </p:txBody>
      </p:sp>
      <p:sp>
        <p:nvSpPr>
          <p:cNvPr id="13" name="object 13"/>
          <p:cNvSpPr txBox="1"/>
          <p:nvPr/>
        </p:nvSpPr>
        <p:spPr>
          <a:xfrm>
            <a:off x="2411348" y="1712940"/>
            <a:ext cx="7366000" cy="1044575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55"/>
              </a:spcBef>
            </a:pPr>
            <a:r>
              <a:rPr sz="2800" i="1" spc="-5" dirty="0">
                <a:latin typeface="Calibri"/>
                <a:cs typeface="Calibri"/>
              </a:rPr>
              <a:t>Applying a</a:t>
            </a:r>
            <a:r>
              <a:rPr sz="2800" i="1" spc="5" dirty="0">
                <a:latin typeface="Calibri"/>
                <a:cs typeface="Calibri"/>
              </a:rPr>
              <a:t> </a:t>
            </a:r>
            <a:r>
              <a:rPr sz="2800" i="1" spc="-5" dirty="0">
                <a:latin typeface="Calibri"/>
                <a:cs typeface="Calibri"/>
              </a:rPr>
              <a:t>UX</a:t>
            </a:r>
            <a:r>
              <a:rPr sz="2800" i="1" spc="15" dirty="0">
                <a:latin typeface="Calibri"/>
                <a:cs typeface="Calibri"/>
              </a:rPr>
              <a:t> </a:t>
            </a:r>
            <a:r>
              <a:rPr sz="2800" i="1" spc="-10" dirty="0">
                <a:latin typeface="Calibri"/>
                <a:cs typeface="Calibri"/>
              </a:rPr>
              <a:t>framework</a:t>
            </a:r>
            <a:r>
              <a:rPr sz="2800" i="1" spc="15" dirty="0">
                <a:latin typeface="Calibri"/>
                <a:cs typeface="Calibri"/>
              </a:rPr>
              <a:t> </a:t>
            </a:r>
            <a:r>
              <a:rPr sz="2800" i="1" spc="-5" dirty="0">
                <a:solidFill>
                  <a:srgbClr val="1F2023"/>
                </a:solidFill>
                <a:latin typeface="Arial"/>
                <a:cs typeface="Arial"/>
              </a:rPr>
              <a:t>—</a:t>
            </a:r>
            <a:r>
              <a:rPr sz="2800" i="1" spc="5" dirty="0">
                <a:solidFill>
                  <a:srgbClr val="1F2023"/>
                </a:solidFill>
                <a:latin typeface="Arial"/>
                <a:cs typeface="Arial"/>
              </a:rPr>
              <a:t> </a:t>
            </a:r>
            <a:r>
              <a:rPr sz="2800" i="1" spc="-5" dirty="0">
                <a:solidFill>
                  <a:srgbClr val="1F2023"/>
                </a:solidFill>
                <a:latin typeface="Arial"/>
                <a:cs typeface="Arial"/>
              </a:rPr>
              <a:t>the</a:t>
            </a:r>
            <a:r>
              <a:rPr sz="2800" i="1" spc="15" dirty="0">
                <a:solidFill>
                  <a:srgbClr val="1F2023"/>
                </a:solidFill>
                <a:latin typeface="Arial"/>
                <a:cs typeface="Arial"/>
              </a:rPr>
              <a:t> </a:t>
            </a:r>
            <a:r>
              <a:rPr sz="2800" i="1" spc="-5" dirty="0">
                <a:solidFill>
                  <a:srgbClr val="8004D7"/>
                </a:solidFill>
                <a:latin typeface="Arial"/>
                <a:cs typeface="Arial"/>
              </a:rPr>
              <a:t>double</a:t>
            </a:r>
            <a:r>
              <a:rPr sz="2800" i="1" spc="20" dirty="0">
                <a:solidFill>
                  <a:srgbClr val="8004D7"/>
                </a:solidFill>
                <a:latin typeface="Arial"/>
                <a:cs typeface="Arial"/>
              </a:rPr>
              <a:t> </a:t>
            </a:r>
            <a:r>
              <a:rPr sz="2800" i="1" spc="-5" dirty="0">
                <a:solidFill>
                  <a:srgbClr val="8004D7"/>
                </a:solidFill>
                <a:latin typeface="Arial"/>
                <a:cs typeface="Arial"/>
              </a:rPr>
              <a:t>diamond</a:t>
            </a:r>
            <a:endParaRPr sz="2800">
              <a:latin typeface="Arial"/>
              <a:cs typeface="Arial"/>
            </a:endParaRPr>
          </a:p>
          <a:p>
            <a:pPr marL="82550" algn="ctr">
              <a:lnSpc>
                <a:spcPct val="100000"/>
              </a:lnSpc>
              <a:spcBef>
                <a:spcPts val="650"/>
              </a:spcBef>
            </a:pPr>
            <a:r>
              <a:rPr sz="2800" i="1" spc="-25" dirty="0">
                <a:latin typeface="Calibri"/>
                <a:cs typeface="Calibri"/>
              </a:rPr>
              <a:t>to</a:t>
            </a:r>
            <a:r>
              <a:rPr sz="2800" i="1" spc="-10" dirty="0">
                <a:latin typeface="Calibri"/>
                <a:cs typeface="Calibri"/>
              </a:rPr>
              <a:t> help</a:t>
            </a:r>
            <a:r>
              <a:rPr sz="2800" i="1" spc="5" dirty="0">
                <a:latin typeface="Calibri"/>
                <a:cs typeface="Calibri"/>
              </a:rPr>
              <a:t> </a:t>
            </a:r>
            <a:r>
              <a:rPr sz="2800" i="1" spc="-5" dirty="0">
                <a:latin typeface="Calibri"/>
                <a:cs typeface="Calibri"/>
              </a:rPr>
              <a:t>research</a:t>
            </a:r>
            <a:r>
              <a:rPr sz="2800" i="1" spc="-10" dirty="0">
                <a:latin typeface="Calibri"/>
                <a:cs typeface="Calibri"/>
              </a:rPr>
              <a:t> </a:t>
            </a:r>
            <a:r>
              <a:rPr sz="2800" i="1" spc="-15" dirty="0">
                <a:latin typeface="Calibri"/>
                <a:cs typeface="Calibri"/>
              </a:rPr>
              <a:t>for</a:t>
            </a:r>
            <a:r>
              <a:rPr sz="2800" i="1" dirty="0">
                <a:latin typeface="Calibri"/>
                <a:cs typeface="Calibri"/>
              </a:rPr>
              <a:t> </a:t>
            </a:r>
            <a:r>
              <a:rPr sz="2800" i="1" spc="-10" dirty="0">
                <a:latin typeface="Calibri"/>
                <a:cs typeface="Calibri"/>
              </a:rPr>
              <a:t>documentation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14" name="object 1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701796" y="3063239"/>
            <a:ext cx="4402836" cy="289102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14169" y="480441"/>
            <a:ext cx="79641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0" dirty="0">
                <a:solidFill>
                  <a:srgbClr val="8004D7"/>
                </a:solidFill>
              </a:rPr>
              <a:t>Validating</a:t>
            </a:r>
            <a:r>
              <a:rPr spc="20" dirty="0">
                <a:solidFill>
                  <a:srgbClr val="8004D7"/>
                </a:solidFill>
              </a:rPr>
              <a:t> </a:t>
            </a:r>
            <a:r>
              <a:rPr spc="-15" dirty="0"/>
              <a:t>your</a:t>
            </a:r>
            <a:r>
              <a:rPr spc="5" dirty="0"/>
              <a:t> </a:t>
            </a:r>
            <a:r>
              <a:rPr spc="-5" dirty="0"/>
              <a:t>documents</a:t>
            </a:r>
            <a:r>
              <a:rPr spc="-10" dirty="0"/>
              <a:t> with</a:t>
            </a:r>
            <a:r>
              <a:rPr spc="-15" dirty="0"/>
              <a:t> users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29761" y="1327785"/>
            <a:ext cx="533019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i="1" spc="-5" dirty="0">
                <a:latin typeface="Calibri"/>
                <a:cs typeface="Calibri"/>
              </a:rPr>
              <a:t>Using</a:t>
            </a:r>
            <a:r>
              <a:rPr sz="2500" i="1" dirty="0">
                <a:latin typeface="Calibri"/>
                <a:cs typeface="Calibri"/>
              </a:rPr>
              <a:t> </a:t>
            </a:r>
            <a:r>
              <a:rPr sz="2500" i="1" spc="-5" dirty="0">
                <a:latin typeface="Calibri"/>
                <a:cs typeface="Calibri"/>
              </a:rPr>
              <a:t>the</a:t>
            </a:r>
            <a:r>
              <a:rPr sz="2500" i="1" dirty="0">
                <a:latin typeface="Calibri"/>
                <a:cs typeface="Calibri"/>
              </a:rPr>
              <a:t> </a:t>
            </a:r>
            <a:r>
              <a:rPr sz="2500" i="1" spc="-5" dirty="0">
                <a:latin typeface="Calibri"/>
                <a:cs typeface="Calibri"/>
              </a:rPr>
              <a:t>UX</a:t>
            </a:r>
            <a:r>
              <a:rPr sz="2500" i="1" dirty="0">
                <a:latin typeface="Calibri"/>
                <a:cs typeface="Calibri"/>
              </a:rPr>
              <a:t> </a:t>
            </a:r>
            <a:r>
              <a:rPr sz="2500" i="1" spc="-10" dirty="0">
                <a:latin typeface="Calibri"/>
                <a:cs typeface="Calibri"/>
              </a:rPr>
              <a:t>double</a:t>
            </a:r>
            <a:r>
              <a:rPr sz="2500" i="1" spc="10" dirty="0">
                <a:latin typeface="Calibri"/>
                <a:cs typeface="Calibri"/>
              </a:rPr>
              <a:t> </a:t>
            </a:r>
            <a:r>
              <a:rPr sz="2500" i="1" spc="-5" dirty="0">
                <a:latin typeface="Calibri"/>
                <a:cs typeface="Calibri"/>
              </a:rPr>
              <a:t>diamond</a:t>
            </a:r>
            <a:r>
              <a:rPr sz="2500" i="1" spc="5" dirty="0">
                <a:latin typeface="Calibri"/>
                <a:cs typeface="Calibri"/>
              </a:rPr>
              <a:t> </a:t>
            </a:r>
            <a:r>
              <a:rPr sz="2500" i="1" spc="-10" dirty="0">
                <a:latin typeface="Calibri"/>
                <a:cs typeface="Calibri"/>
              </a:rPr>
              <a:t>framework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29478" y="1878182"/>
            <a:ext cx="6130925" cy="4262755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17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800" b="1" spc="-10" dirty="0">
                <a:latin typeface="Calibri"/>
                <a:cs typeface="Calibri"/>
              </a:rPr>
              <a:t>Discover:</a:t>
            </a:r>
            <a:r>
              <a:rPr sz="1800" b="1" spc="1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Identify</a:t>
            </a:r>
            <a:r>
              <a:rPr sz="1800" spc="19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your</a:t>
            </a:r>
            <a:r>
              <a:rPr sz="1800" spc="18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users</a:t>
            </a:r>
            <a:r>
              <a:rPr sz="1800" spc="18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19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stakeholders.</a:t>
            </a:r>
            <a:r>
              <a:rPr sz="1800" spc="18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Who</a:t>
            </a:r>
            <a:r>
              <a:rPr sz="1800" spc="18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are</a:t>
            </a:r>
            <a:r>
              <a:rPr sz="1800" spc="200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they,</a:t>
            </a:r>
            <a:endParaRPr sz="1800">
              <a:latin typeface="Calibri"/>
              <a:cs typeface="Calibri"/>
            </a:endParaRPr>
          </a:p>
          <a:p>
            <a:pPr marL="241300" algn="just">
              <a:lnSpc>
                <a:spcPct val="100000"/>
              </a:lnSpc>
              <a:spcBef>
                <a:spcPts val="1080"/>
              </a:spcBef>
            </a:pPr>
            <a:r>
              <a:rPr sz="1800" dirty="0">
                <a:latin typeface="Calibri"/>
                <a:cs typeface="Calibri"/>
              </a:rPr>
              <a:t>and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what </a:t>
            </a:r>
            <a:r>
              <a:rPr sz="1800" spc="-10" dirty="0">
                <a:latin typeface="Calibri"/>
                <a:cs typeface="Calibri"/>
              </a:rPr>
              <a:t>roles</a:t>
            </a:r>
            <a:r>
              <a:rPr sz="1800" dirty="0">
                <a:latin typeface="Calibri"/>
                <a:cs typeface="Calibri"/>
              </a:rPr>
              <a:t> do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they </a:t>
            </a:r>
            <a:r>
              <a:rPr sz="1800" spc="-15" dirty="0">
                <a:latin typeface="Calibri"/>
                <a:cs typeface="Calibri"/>
              </a:rPr>
              <a:t>play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in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process?</a:t>
            </a:r>
            <a:endParaRPr sz="1800">
              <a:latin typeface="Calibri"/>
              <a:cs typeface="Calibri"/>
            </a:endParaRPr>
          </a:p>
          <a:p>
            <a:pPr marL="241300" marR="5080" indent="-228600" algn="just">
              <a:lnSpc>
                <a:spcPct val="150000"/>
              </a:lnSpc>
              <a:spcBef>
                <a:spcPts val="495"/>
              </a:spcBef>
              <a:buFont typeface="Arial MT"/>
              <a:buChar char="•"/>
              <a:tabLst>
                <a:tab pos="241300" algn="l"/>
              </a:tabLst>
            </a:pPr>
            <a:r>
              <a:rPr sz="1800" b="1" spc="-5" dirty="0">
                <a:latin typeface="Calibri"/>
                <a:cs typeface="Calibri"/>
              </a:rPr>
              <a:t>Define: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Specify</a:t>
            </a:r>
            <a:r>
              <a:rPr sz="1800" dirty="0">
                <a:latin typeface="Calibri"/>
                <a:cs typeface="Calibri"/>
              </a:rPr>
              <a:t> their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requirements</a:t>
            </a:r>
            <a:r>
              <a:rPr sz="1800" dirty="0">
                <a:latin typeface="Calibri"/>
                <a:cs typeface="Calibri"/>
              </a:rPr>
              <a:t> and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determine</a:t>
            </a:r>
            <a:r>
              <a:rPr sz="1800" dirty="0">
                <a:latin typeface="Calibri"/>
                <a:cs typeface="Calibri"/>
              </a:rPr>
              <a:t> the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most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suitable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approach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to </a:t>
            </a:r>
            <a:r>
              <a:rPr sz="1800" dirty="0">
                <a:latin typeface="Calibri"/>
                <a:cs typeface="Calibri"/>
              </a:rPr>
              <a:t>meet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their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needs.</a:t>
            </a:r>
            <a:endParaRPr sz="1800">
              <a:latin typeface="Calibri"/>
              <a:cs typeface="Calibri"/>
            </a:endParaRPr>
          </a:p>
          <a:p>
            <a:pPr marL="241300" marR="5080" indent="-228600" algn="just">
              <a:lnSpc>
                <a:spcPct val="150000"/>
              </a:lnSpc>
              <a:spcBef>
                <a:spcPts val="535"/>
              </a:spcBef>
              <a:buFont typeface="Arial MT"/>
              <a:buChar char="•"/>
              <a:tabLst>
                <a:tab pos="241300" algn="l"/>
              </a:tabLst>
            </a:pPr>
            <a:r>
              <a:rPr sz="1700" b="1" spc="-10" dirty="0">
                <a:latin typeface="Calibri"/>
                <a:cs typeface="Calibri"/>
              </a:rPr>
              <a:t>Develop: </a:t>
            </a:r>
            <a:r>
              <a:rPr sz="1700" dirty="0">
                <a:latin typeface="Calibri"/>
                <a:cs typeface="Calibri"/>
              </a:rPr>
              <a:t>Assess </a:t>
            </a:r>
            <a:r>
              <a:rPr sz="1700" spc="5" dirty="0">
                <a:latin typeface="Calibri"/>
                <a:cs typeface="Calibri"/>
              </a:rPr>
              <a:t>the </a:t>
            </a:r>
            <a:r>
              <a:rPr sz="1700" spc="-10" dirty="0">
                <a:latin typeface="Calibri"/>
                <a:cs typeface="Calibri"/>
              </a:rPr>
              <a:t>usefulness </a:t>
            </a:r>
            <a:r>
              <a:rPr sz="1700" dirty="0">
                <a:latin typeface="Calibri"/>
                <a:cs typeface="Calibri"/>
              </a:rPr>
              <a:t>of </a:t>
            </a:r>
            <a:r>
              <a:rPr sz="1700" spc="5" dirty="0">
                <a:latin typeface="Calibri"/>
                <a:cs typeface="Calibri"/>
              </a:rPr>
              <a:t>the </a:t>
            </a:r>
            <a:r>
              <a:rPr sz="1700" spc="-5" dirty="0">
                <a:latin typeface="Calibri"/>
                <a:cs typeface="Calibri"/>
              </a:rPr>
              <a:t>chosen </a:t>
            </a:r>
            <a:r>
              <a:rPr sz="1700" spc="-10" dirty="0">
                <a:latin typeface="Calibri"/>
                <a:cs typeface="Calibri"/>
              </a:rPr>
              <a:t>approach. </a:t>
            </a:r>
            <a:r>
              <a:rPr sz="1700" spc="-15" dirty="0">
                <a:latin typeface="Calibri"/>
                <a:cs typeface="Calibri"/>
              </a:rPr>
              <a:t>Have you </a:t>
            </a:r>
            <a:r>
              <a:rPr sz="1700" spc="-10" dirty="0">
                <a:latin typeface="Calibri"/>
                <a:cs typeface="Calibri"/>
              </a:rPr>
              <a:t> validated</a:t>
            </a:r>
            <a:r>
              <a:rPr sz="1700" spc="-5" dirty="0">
                <a:latin typeface="Calibri"/>
                <a:cs typeface="Calibri"/>
              </a:rPr>
              <a:t> the</a:t>
            </a:r>
            <a:r>
              <a:rPr sz="1700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variations</a:t>
            </a:r>
            <a:r>
              <a:rPr sz="1700" spc="-5" dirty="0">
                <a:latin typeface="Calibri"/>
                <a:cs typeface="Calibri"/>
              </a:rPr>
              <a:t> to</a:t>
            </a:r>
            <a:r>
              <a:rPr sz="1700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ensure</a:t>
            </a:r>
            <a:r>
              <a:rPr sz="1700" spc="-5" dirty="0">
                <a:latin typeface="Calibri"/>
                <a:cs typeface="Calibri"/>
              </a:rPr>
              <a:t> they</a:t>
            </a:r>
            <a:r>
              <a:rPr sz="1700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align</a:t>
            </a:r>
            <a:r>
              <a:rPr sz="1700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with</a:t>
            </a:r>
            <a:r>
              <a:rPr sz="1700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user</a:t>
            </a:r>
            <a:r>
              <a:rPr sz="1700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and </a:t>
            </a:r>
            <a:r>
              <a:rPr sz="1700" spc="-5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stakeholder</a:t>
            </a:r>
            <a:r>
              <a:rPr sz="1700" spc="-5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expectations?</a:t>
            </a:r>
            <a:endParaRPr sz="1700">
              <a:latin typeface="Calibri"/>
              <a:cs typeface="Calibri"/>
            </a:endParaRPr>
          </a:p>
          <a:p>
            <a:pPr marL="241300" marR="5080" indent="-228600" algn="just">
              <a:lnSpc>
                <a:spcPct val="150000"/>
              </a:lnSpc>
              <a:spcBef>
                <a:spcPts val="475"/>
              </a:spcBef>
              <a:buFont typeface="Arial MT"/>
              <a:buChar char="•"/>
              <a:tabLst>
                <a:tab pos="241300" algn="l"/>
              </a:tabLst>
            </a:pPr>
            <a:r>
              <a:rPr sz="1800" b="1" spc="-10" dirty="0">
                <a:latin typeface="Calibri"/>
                <a:cs typeface="Calibri"/>
              </a:rPr>
              <a:t>Deliver: </a:t>
            </a:r>
            <a:r>
              <a:rPr sz="1800" spc="-5" dirty="0">
                <a:latin typeface="Calibri"/>
                <a:cs typeface="Calibri"/>
              </a:rPr>
              <a:t>Set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timeline </a:t>
            </a:r>
            <a:r>
              <a:rPr sz="1800" spc="-15" dirty="0">
                <a:latin typeface="Calibri"/>
                <a:cs typeface="Calibri"/>
              </a:rPr>
              <a:t>for </a:t>
            </a:r>
            <a:r>
              <a:rPr sz="1800" spc="-5" dirty="0">
                <a:latin typeface="Calibri"/>
                <a:cs typeface="Calibri"/>
              </a:rPr>
              <a:t>delivery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10" dirty="0">
                <a:latin typeface="Calibri"/>
                <a:cs typeface="Calibri"/>
              </a:rPr>
              <a:t>confirm </a:t>
            </a:r>
            <a:r>
              <a:rPr sz="1800" spc="-5" dirty="0">
                <a:latin typeface="Calibri"/>
                <a:cs typeface="Calibri"/>
              </a:rPr>
              <a:t>readiness. </a:t>
            </a:r>
            <a:r>
              <a:rPr sz="1800" spc="-15" dirty="0">
                <a:latin typeface="Calibri"/>
                <a:cs typeface="Calibri"/>
              </a:rPr>
              <a:t>Have </a:t>
            </a:r>
            <a:r>
              <a:rPr sz="1800" spc="-10" dirty="0">
                <a:latin typeface="Calibri"/>
                <a:cs typeface="Calibri"/>
              </a:rPr>
              <a:t> you validated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5" dirty="0">
                <a:latin typeface="Calibri"/>
                <a:cs typeface="Calibri"/>
              </a:rPr>
              <a:t>developed solution, </a:t>
            </a:r>
            <a:r>
              <a:rPr sz="1800" dirty="0">
                <a:latin typeface="Calibri"/>
                <a:cs typeface="Calibri"/>
              </a:rPr>
              <a:t>ensuring </a:t>
            </a:r>
            <a:r>
              <a:rPr sz="1800" spc="-5" dirty="0">
                <a:latin typeface="Calibri"/>
                <a:cs typeface="Calibri"/>
              </a:rPr>
              <a:t>it meets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expectations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of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both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users</a:t>
            </a:r>
            <a:r>
              <a:rPr sz="1800" dirty="0">
                <a:latin typeface="Calibri"/>
                <a:cs typeface="Calibri"/>
              </a:rPr>
              <a:t> and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stakeholders?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9834387" y="6258529"/>
            <a:ext cx="2077720" cy="261620"/>
            <a:chOff x="9834387" y="6258529"/>
            <a:chExt cx="2077720" cy="26162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57762" y="6266693"/>
              <a:ext cx="179255" cy="25212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9834384" y="6258534"/>
              <a:ext cx="2077720" cy="261620"/>
            </a:xfrm>
            <a:custGeom>
              <a:avLst/>
              <a:gdLst/>
              <a:ahLst/>
              <a:cxnLst/>
              <a:rect l="l" t="t" r="r" b="b"/>
              <a:pathLst>
                <a:path w="2077720" h="261620">
                  <a:moveTo>
                    <a:pt x="163118" y="88099"/>
                  </a:moveTo>
                  <a:lnTo>
                    <a:pt x="156603" y="55092"/>
                  </a:lnTo>
                  <a:lnTo>
                    <a:pt x="144513" y="38404"/>
                  </a:lnTo>
                  <a:lnTo>
                    <a:pt x="138290" y="29819"/>
                  </a:lnTo>
                  <a:lnTo>
                    <a:pt x="125120" y="22275"/>
                  </a:lnTo>
                  <a:lnTo>
                    <a:pt x="125120" y="88099"/>
                  </a:lnTo>
                  <a:lnTo>
                    <a:pt x="121323" y="108813"/>
                  </a:lnTo>
                  <a:lnTo>
                    <a:pt x="110553" y="124460"/>
                  </a:lnTo>
                  <a:lnTo>
                    <a:pt x="93738" y="134353"/>
                  </a:lnTo>
                  <a:lnTo>
                    <a:pt x="71818" y="137795"/>
                  </a:lnTo>
                  <a:lnTo>
                    <a:pt x="37528" y="137795"/>
                  </a:lnTo>
                  <a:lnTo>
                    <a:pt x="37528" y="38404"/>
                  </a:lnTo>
                  <a:lnTo>
                    <a:pt x="71818" y="38404"/>
                  </a:lnTo>
                  <a:lnTo>
                    <a:pt x="93738" y="41846"/>
                  </a:lnTo>
                  <a:lnTo>
                    <a:pt x="110553" y="51739"/>
                  </a:lnTo>
                  <a:lnTo>
                    <a:pt x="121323" y="67386"/>
                  </a:lnTo>
                  <a:lnTo>
                    <a:pt x="125120" y="88099"/>
                  </a:lnTo>
                  <a:lnTo>
                    <a:pt x="125120" y="22275"/>
                  </a:lnTo>
                  <a:lnTo>
                    <a:pt x="110045" y="13639"/>
                  </a:lnTo>
                  <a:lnTo>
                    <a:pt x="73685" y="7937"/>
                  </a:lnTo>
                  <a:lnTo>
                    <a:pt x="0" y="7937"/>
                  </a:lnTo>
                  <a:lnTo>
                    <a:pt x="0" y="168262"/>
                  </a:lnTo>
                  <a:lnTo>
                    <a:pt x="73685" y="168262"/>
                  </a:lnTo>
                  <a:lnTo>
                    <a:pt x="110045" y="162560"/>
                  </a:lnTo>
                  <a:lnTo>
                    <a:pt x="138290" y="146380"/>
                  </a:lnTo>
                  <a:lnTo>
                    <a:pt x="144513" y="137795"/>
                  </a:lnTo>
                  <a:lnTo>
                    <a:pt x="156603" y="121107"/>
                  </a:lnTo>
                  <a:lnTo>
                    <a:pt x="163118" y="88099"/>
                  </a:lnTo>
                  <a:close/>
                </a:path>
                <a:path w="2077720" h="261620">
                  <a:moveTo>
                    <a:pt x="358686" y="88099"/>
                  </a:moveTo>
                  <a:lnTo>
                    <a:pt x="351993" y="54952"/>
                  </a:lnTo>
                  <a:lnTo>
                    <a:pt x="339153" y="36804"/>
                  </a:lnTo>
                  <a:lnTo>
                    <a:pt x="333425" y="28702"/>
                  </a:lnTo>
                  <a:lnTo>
                    <a:pt x="320675" y="20866"/>
                  </a:lnTo>
                  <a:lnTo>
                    <a:pt x="320675" y="88099"/>
                  </a:lnTo>
                  <a:lnTo>
                    <a:pt x="316826" y="108966"/>
                  </a:lnTo>
                  <a:lnTo>
                    <a:pt x="306171" y="125171"/>
                  </a:lnTo>
                  <a:lnTo>
                    <a:pt x="290080" y="135674"/>
                  </a:lnTo>
                  <a:lnTo>
                    <a:pt x="269938" y="139407"/>
                  </a:lnTo>
                  <a:lnTo>
                    <a:pt x="249796" y="135674"/>
                  </a:lnTo>
                  <a:lnTo>
                    <a:pt x="233705" y="125171"/>
                  </a:lnTo>
                  <a:lnTo>
                    <a:pt x="223062" y="108966"/>
                  </a:lnTo>
                  <a:lnTo>
                    <a:pt x="219202" y="88099"/>
                  </a:lnTo>
                  <a:lnTo>
                    <a:pt x="223050" y="67233"/>
                  </a:lnTo>
                  <a:lnTo>
                    <a:pt x="233705" y="51028"/>
                  </a:lnTo>
                  <a:lnTo>
                    <a:pt x="249783" y="40538"/>
                  </a:lnTo>
                  <a:lnTo>
                    <a:pt x="269925" y="36804"/>
                  </a:lnTo>
                  <a:lnTo>
                    <a:pt x="290080" y="40538"/>
                  </a:lnTo>
                  <a:lnTo>
                    <a:pt x="306171" y="51028"/>
                  </a:lnTo>
                  <a:lnTo>
                    <a:pt x="316826" y="67233"/>
                  </a:lnTo>
                  <a:lnTo>
                    <a:pt x="320675" y="88099"/>
                  </a:lnTo>
                  <a:lnTo>
                    <a:pt x="320675" y="20866"/>
                  </a:lnTo>
                  <a:lnTo>
                    <a:pt x="305308" y="11417"/>
                  </a:lnTo>
                  <a:lnTo>
                    <a:pt x="269938" y="5194"/>
                  </a:lnTo>
                  <a:lnTo>
                    <a:pt x="234467" y="11455"/>
                  </a:lnTo>
                  <a:lnTo>
                    <a:pt x="206362" y="28778"/>
                  </a:lnTo>
                  <a:lnTo>
                    <a:pt x="187858" y="55041"/>
                  </a:lnTo>
                  <a:lnTo>
                    <a:pt x="181203" y="88099"/>
                  </a:lnTo>
                  <a:lnTo>
                    <a:pt x="187858" y="121158"/>
                  </a:lnTo>
                  <a:lnTo>
                    <a:pt x="206362" y="147421"/>
                  </a:lnTo>
                  <a:lnTo>
                    <a:pt x="234467" y="164757"/>
                  </a:lnTo>
                  <a:lnTo>
                    <a:pt x="269938" y="171005"/>
                  </a:lnTo>
                  <a:lnTo>
                    <a:pt x="305308" y="164782"/>
                  </a:lnTo>
                  <a:lnTo>
                    <a:pt x="333425" y="147497"/>
                  </a:lnTo>
                  <a:lnTo>
                    <a:pt x="339153" y="139407"/>
                  </a:lnTo>
                  <a:lnTo>
                    <a:pt x="351993" y="121246"/>
                  </a:lnTo>
                  <a:lnTo>
                    <a:pt x="358686" y="88099"/>
                  </a:lnTo>
                  <a:close/>
                </a:path>
                <a:path w="2077720" h="261620">
                  <a:moveTo>
                    <a:pt x="531545" y="33591"/>
                  </a:moveTo>
                  <a:lnTo>
                    <a:pt x="518617" y="21424"/>
                  </a:lnTo>
                  <a:lnTo>
                    <a:pt x="502958" y="12522"/>
                  </a:lnTo>
                  <a:lnTo>
                    <a:pt x="484924" y="7061"/>
                  </a:lnTo>
                  <a:lnTo>
                    <a:pt x="464820" y="5194"/>
                  </a:lnTo>
                  <a:lnTo>
                    <a:pt x="429742" y="11353"/>
                  </a:lnTo>
                  <a:lnTo>
                    <a:pt x="401853" y="28524"/>
                  </a:lnTo>
                  <a:lnTo>
                    <a:pt x="383425" y="54762"/>
                  </a:lnTo>
                  <a:lnTo>
                    <a:pt x="376770" y="88112"/>
                  </a:lnTo>
                  <a:lnTo>
                    <a:pt x="383413" y="121450"/>
                  </a:lnTo>
                  <a:lnTo>
                    <a:pt x="401815" y="147675"/>
                  </a:lnTo>
                  <a:lnTo>
                    <a:pt x="429653" y="164858"/>
                  </a:lnTo>
                  <a:lnTo>
                    <a:pt x="464578" y="171005"/>
                  </a:lnTo>
                  <a:lnTo>
                    <a:pt x="484822" y="169151"/>
                  </a:lnTo>
                  <a:lnTo>
                    <a:pt x="502932" y="163652"/>
                  </a:lnTo>
                  <a:lnTo>
                    <a:pt x="518604" y="154686"/>
                  </a:lnTo>
                  <a:lnTo>
                    <a:pt x="531545" y="142379"/>
                  </a:lnTo>
                  <a:lnTo>
                    <a:pt x="507441" y="120396"/>
                  </a:lnTo>
                  <a:lnTo>
                    <a:pt x="499110" y="128524"/>
                  </a:lnTo>
                  <a:lnTo>
                    <a:pt x="489267" y="134531"/>
                  </a:lnTo>
                  <a:lnTo>
                    <a:pt x="478320" y="138214"/>
                  </a:lnTo>
                  <a:lnTo>
                    <a:pt x="466661" y="139407"/>
                  </a:lnTo>
                  <a:lnTo>
                    <a:pt x="445757" y="135636"/>
                  </a:lnTo>
                  <a:lnTo>
                    <a:pt x="429336" y="125095"/>
                  </a:lnTo>
                  <a:lnTo>
                    <a:pt x="418617" y="108877"/>
                  </a:lnTo>
                  <a:lnTo>
                    <a:pt x="414782" y="88099"/>
                  </a:lnTo>
                  <a:lnTo>
                    <a:pt x="418617" y="67335"/>
                  </a:lnTo>
                  <a:lnTo>
                    <a:pt x="429336" y="51117"/>
                  </a:lnTo>
                  <a:lnTo>
                    <a:pt x="445757" y="40563"/>
                  </a:lnTo>
                  <a:lnTo>
                    <a:pt x="466661" y="36804"/>
                  </a:lnTo>
                  <a:lnTo>
                    <a:pt x="478294" y="37985"/>
                  </a:lnTo>
                  <a:lnTo>
                    <a:pt x="489216" y="41617"/>
                  </a:lnTo>
                  <a:lnTo>
                    <a:pt x="499071" y="47548"/>
                  </a:lnTo>
                  <a:lnTo>
                    <a:pt x="507441" y="55575"/>
                  </a:lnTo>
                  <a:lnTo>
                    <a:pt x="531545" y="33591"/>
                  </a:lnTo>
                  <a:close/>
                </a:path>
                <a:path w="2077720" h="261620">
                  <a:moveTo>
                    <a:pt x="1604721" y="172745"/>
                  </a:moveTo>
                  <a:lnTo>
                    <a:pt x="1595869" y="134023"/>
                  </a:lnTo>
                  <a:lnTo>
                    <a:pt x="1563560" y="97447"/>
                  </a:lnTo>
                  <a:lnTo>
                    <a:pt x="1551076" y="90576"/>
                  </a:lnTo>
                  <a:lnTo>
                    <a:pt x="1598676" y="8902"/>
                  </a:lnTo>
                  <a:lnTo>
                    <a:pt x="1459776" y="8902"/>
                  </a:lnTo>
                  <a:lnTo>
                    <a:pt x="1459776" y="45732"/>
                  </a:lnTo>
                  <a:lnTo>
                    <a:pt x="1534160" y="45732"/>
                  </a:lnTo>
                  <a:lnTo>
                    <a:pt x="1495729" y="111696"/>
                  </a:lnTo>
                  <a:lnTo>
                    <a:pt x="1533258" y="122961"/>
                  </a:lnTo>
                  <a:lnTo>
                    <a:pt x="1562671" y="151815"/>
                  </a:lnTo>
                  <a:lnTo>
                    <a:pt x="1566621" y="170751"/>
                  </a:lnTo>
                  <a:lnTo>
                    <a:pt x="1566265" y="177774"/>
                  </a:lnTo>
                  <a:lnTo>
                    <a:pt x="1546352" y="212877"/>
                  </a:lnTo>
                  <a:lnTo>
                    <a:pt x="1514944" y="223710"/>
                  </a:lnTo>
                  <a:lnTo>
                    <a:pt x="1501686" y="222034"/>
                  </a:lnTo>
                  <a:lnTo>
                    <a:pt x="1469694" y="197942"/>
                  </a:lnTo>
                  <a:lnTo>
                    <a:pt x="1462493" y="172173"/>
                  </a:lnTo>
                  <a:lnTo>
                    <a:pt x="1462493" y="159918"/>
                  </a:lnTo>
                  <a:lnTo>
                    <a:pt x="1424686" y="159918"/>
                  </a:lnTo>
                  <a:lnTo>
                    <a:pt x="1424686" y="172173"/>
                  </a:lnTo>
                  <a:lnTo>
                    <a:pt x="1425409" y="183807"/>
                  </a:lnTo>
                  <a:lnTo>
                    <a:pt x="1443266" y="226402"/>
                  </a:lnTo>
                  <a:lnTo>
                    <a:pt x="1480223" y="254723"/>
                  </a:lnTo>
                  <a:lnTo>
                    <a:pt x="1514703" y="261442"/>
                  </a:lnTo>
                  <a:lnTo>
                    <a:pt x="1526514" y="260731"/>
                  </a:lnTo>
                  <a:lnTo>
                    <a:pt x="1569542" y="243039"/>
                  </a:lnTo>
                  <a:lnTo>
                    <a:pt x="1597914" y="206832"/>
                  </a:lnTo>
                  <a:lnTo>
                    <a:pt x="1603997" y="184404"/>
                  </a:lnTo>
                  <a:lnTo>
                    <a:pt x="1604721" y="172745"/>
                  </a:lnTo>
                  <a:close/>
                </a:path>
                <a:path w="2077720" h="261620">
                  <a:moveTo>
                    <a:pt x="2048649" y="44361"/>
                  </a:moveTo>
                  <a:lnTo>
                    <a:pt x="2046173" y="38468"/>
                  </a:lnTo>
                  <a:lnTo>
                    <a:pt x="2037384" y="29768"/>
                  </a:lnTo>
                  <a:lnTo>
                    <a:pt x="2031403" y="27330"/>
                  </a:lnTo>
                  <a:lnTo>
                    <a:pt x="2025180" y="27330"/>
                  </a:lnTo>
                  <a:lnTo>
                    <a:pt x="2016061" y="29146"/>
                  </a:lnTo>
                  <a:lnTo>
                    <a:pt x="2008606" y="34124"/>
                  </a:lnTo>
                  <a:lnTo>
                    <a:pt x="2003590" y="41490"/>
                  </a:lnTo>
                  <a:lnTo>
                    <a:pt x="2001761" y="50507"/>
                  </a:lnTo>
                  <a:lnTo>
                    <a:pt x="2003602" y="59524"/>
                  </a:lnTo>
                  <a:lnTo>
                    <a:pt x="2008619" y="66890"/>
                  </a:lnTo>
                  <a:lnTo>
                    <a:pt x="2016074" y="71856"/>
                  </a:lnTo>
                  <a:lnTo>
                    <a:pt x="2025205" y="73672"/>
                  </a:lnTo>
                  <a:lnTo>
                    <a:pt x="2034324" y="71856"/>
                  </a:lnTo>
                  <a:lnTo>
                    <a:pt x="2041779" y="66890"/>
                  </a:lnTo>
                  <a:lnTo>
                    <a:pt x="2046808" y="59524"/>
                  </a:lnTo>
                  <a:lnTo>
                    <a:pt x="2048649" y="50495"/>
                  </a:lnTo>
                  <a:lnTo>
                    <a:pt x="2048649" y="44361"/>
                  </a:lnTo>
                  <a:close/>
                </a:path>
                <a:path w="2077720" h="261620">
                  <a:moveTo>
                    <a:pt x="2077339" y="128257"/>
                  </a:moveTo>
                  <a:lnTo>
                    <a:pt x="2067598" y="79362"/>
                  </a:lnTo>
                  <a:lnTo>
                    <a:pt x="2064169" y="71932"/>
                  </a:lnTo>
                  <a:lnTo>
                    <a:pt x="2062200" y="75552"/>
                  </a:lnTo>
                  <a:lnTo>
                    <a:pt x="2059762" y="78879"/>
                  </a:lnTo>
                  <a:lnTo>
                    <a:pt x="2051672" y="86220"/>
                  </a:lnTo>
                  <a:lnTo>
                    <a:pt x="2045881" y="89763"/>
                  </a:lnTo>
                  <a:lnTo>
                    <a:pt x="2039620" y="92379"/>
                  </a:lnTo>
                  <a:lnTo>
                    <a:pt x="2032977" y="94030"/>
                  </a:lnTo>
                  <a:lnTo>
                    <a:pt x="2035975" y="102298"/>
                  </a:lnTo>
                  <a:lnTo>
                    <a:pt x="2038121" y="110807"/>
                  </a:lnTo>
                  <a:lnTo>
                    <a:pt x="2039404" y="119481"/>
                  </a:lnTo>
                  <a:lnTo>
                    <a:pt x="2039797" y="128257"/>
                  </a:lnTo>
                  <a:lnTo>
                    <a:pt x="2039353" y="137299"/>
                  </a:lnTo>
                  <a:lnTo>
                    <a:pt x="2024075" y="179844"/>
                  </a:lnTo>
                  <a:lnTo>
                    <a:pt x="1990369" y="209943"/>
                  </a:lnTo>
                  <a:lnTo>
                    <a:pt x="1946719" y="220268"/>
                  </a:lnTo>
                  <a:lnTo>
                    <a:pt x="1928710" y="218389"/>
                  </a:lnTo>
                  <a:lnTo>
                    <a:pt x="1881746" y="193497"/>
                  </a:lnTo>
                  <a:lnTo>
                    <a:pt x="1857946" y="152209"/>
                  </a:lnTo>
                  <a:lnTo>
                    <a:pt x="1855012" y="128371"/>
                  </a:lnTo>
                  <a:lnTo>
                    <a:pt x="1855978" y="116395"/>
                  </a:lnTo>
                  <a:lnTo>
                    <a:pt x="1874621" y="72275"/>
                  </a:lnTo>
                  <a:lnTo>
                    <a:pt x="1904822" y="47244"/>
                  </a:lnTo>
                  <a:lnTo>
                    <a:pt x="1947938" y="36639"/>
                  </a:lnTo>
                  <a:lnTo>
                    <a:pt x="1956422" y="37071"/>
                  </a:lnTo>
                  <a:lnTo>
                    <a:pt x="1964817" y="38277"/>
                  </a:lnTo>
                  <a:lnTo>
                    <a:pt x="1973072" y="40233"/>
                  </a:lnTo>
                  <a:lnTo>
                    <a:pt x="1981123" y="42926"/>
                  </a:lnTo>
                  <a:lnTo>
                    <a:pt x="1982787" y="36334"/>
                  </a:lnTo>
                  <a:lnTo>
                    <a:pt x="1985454" y="30099"/>
                  </a:lnTo>
                  <a:lnTo>
                    <a:pt x="1989035" y="24345"/>
                  </a:lnTo>
                  <a:lnTo>
                    <a:pt x="1996376" y="16421"/>
                  </a:lnTo>
                  <a:lnTo>
                    <a:pt x="2003107" y="12153"/>
                  </a:lnTo>
                  <a:lnTo>
                    <a:pt x="1996605" y="9169"/>
                  </a:lnTo>
                  <a:lnTo>
                    <a:pt x="1984717" y="5143"/>
                  </a:lnTo>
                  <a:lnTo>
                    <a:pt x="1972525" y="2260"/>
                  </a:lnTo>
                  <a:lnTo>
                    <a:pt x="1960105" y="546"/>
                  </a:lnTo>
                  <a:lnTo>
                    <a:pt x="1947545" y="0"/>
                  </a:lnTo>
                  <a:lnTo>
                    <a:pt x="1905088" y="7112"/>
                  </a:lnTo>
                  <a:lnTo>
                    <a:pt x="1868144" y="26771"/>
                  </a:lnTo>
                  <a:lnTo>
                    <a:pt x="1839366" y="56959"/>
                  </a:lnTo>
                  <a:lnTo>
                    <a:pt x="1821459" y="95618"/>
                  </a:lnTo>
                  <a:lnTo>
                    <a:pt x="1816950" y="128727"/>
                  </a:lnTo>
                  <a:lnTo>
                    <a:pt x="1817903" y="145402"/>
                  </a:lnTo>
                  <a:lnTo>
                    <a:pt x="1833638" y="193446"/>
                  </a:lnTo>
                  <a:lnTo>
                    <a:pt x="1867395" y="231546"/>
                  </a:lnTo>
                  <a:lnTo>
                    <a:pt x="1913178" y="253517"/>
                  </a:lnTo>
                  <a:lnTo>
                    <a:pt x="1945728" y="257530"/>
                  </a:lnTo>
                  <a:lnTo>
                    <a:pt x="1954517" y="257238"/>
                  </a:lnTo>
                  <a:lnTo>
                    <a:pt x="2008593" y="241884"/>
                  </a:lnTo>
                  <a:lnTo>
                    <a:pt x="2053031" y="202946"/>
                  </a:lnTo>
                  <a:lnTo>
                    <a:pt x="2071801" y="164998"/>
                  </a:lnTo>
                  <a:lnTo>
                    <a:pt x="2076665" y="140677"/>
                  </a:lnTo>
                  <a:lnTo>
                    <a:pt x="2077339" y="128257"/>
                  </a:lnTo>
                  <a:close/>
                </a:path>
              </a:pathLst>
            </a:custGeom>
            <a:solidFill>
              <a:srgbClr val="8004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388423" y="6266470"/>
              <a:ext cx="146911" cy="163063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572420" y="6266470"/>
              <a:ext cx="182805" cy="160316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793681" y="6266470"/>
              <a:ext cx="125614" cy="160316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949201" y="6266470"/>
              <a:ext cx="148729" cy="160316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11118126" y="6266455"/>
              <a:ext cx="141605" cy="160655"/>
            </a:xfrm>
            <a:custGeom>
              <a:avLst/>
              <a:gdLst/>
              <a:ahLst/>
              <a:cxnLst/>
              <a:rect l="l" t="t" r="r" b="b"/>
              <a:pathLst>
                <a:path w="141604" h="160654">
                  <a:moveTo>
                    <a:pt x="141341" y="0"/>
                  </a:moveTo>
                  <a:lnTo>
                    <a:pt x="0" y="0"/>
                  </a:lnTo>
                  <a:lnTo>
                    <a:pt x="0" y="30246"/>
                  </a:lnTo>
                  <a:lnTo>
                    <a:pt x="51889" y="30246"/>
                  </a:lnTo>
                  <a:lnTo>
                    <a:pt x="51890" y="160330"/>
                  </a:lnTo>
                  <a:lnTo>
                    <a:pt x="89422" y="160330"/>
                  </a:lnTo>
                  <a:lnTo>
                    <a:pt x="89421" y="30246"/>
                  </a:lnTo>
                  <a:lnTo>
                    <a:pt x="141341" y="30246"/>
                  </a:lnTo>
                  <a:lnTo>
                    <a:pt x="141341" y="0"/>
                  </a:lnTo>
                  <a:close/>
                </a:path>
              </a:pathLst>
            </a:custGeom>
            <a:solidFill>
              <a:srgbClr val="8004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/>
          <p:nvPr/>
        </p:nvSpPr>
        <p:spPr>
          <a:xfrm>
            <a:off x="1351813" y="2581605"/>
            <a:ext cx="2865755" cy="1637030"/>
          </a:xfrm>
          <a:custGeom>
            <a:avLst/>
            <a:gdLst/>
            <a:ahLst/>
            <a:cxnLst/>
            <a:rect l="l" t="t" r="r" b="b"/>
            <a:pathLst>
              <a:path w="2865754" h="1637029">
                <a:moveTo>
                  <a:pt x="1602346" y="586193"/>
                </a:moveTo>
                <a:lnTo>
                  <a:pt x="1134922" y="89509"/>
                </a:lnTo>
                <a:lnTo>
                  <a:pt x="1050683" y="0"/>
                </a:lnTo>
                <a:lnTo>
                  <a:pt x="0" y="1116444"/>
                </a:lnTo>
                <a:lnTo>
                  <a:pt x="489407" y="1636534"/>
                </a:lnTo>
                <a:lnTo>
                  <a:pt x="534035" y="1594408"/>
                </a:lnTo>
                <a:lnTo>
                  <a:pt x="84328" y="1116444"/>
                </a:lnTo>
                <a:lnTo>
                  <a:pt x="1050683" y="89509"/>
                </a:lnTo>
                <a:lnTo>
                  <a:pt x="1557705" y="628332"/>
                </a:lnTo>
                <a:lnTo>
                  <a:pt x="1602346" y="586193"/>
                </a:lnTo>
                <a:close/>
              </a:path>
              <a:path w="2865754" h="1637029">
                <a:moveTo>
                  <a:pt x="2865742" y="586193"/>
                </a:moveTo>
                <a:lnTo>
                  <a:pt x="2398318" y="89509"/>
                </a:lnTo>
                <a:lnTo>
                  <a:pt x="2314079" y="0"/>
                </a:lnTo>
                <a:lnTo>
                  <a:pt x="1263396" y="1116444"/>
                </a:lnTo>
                <a:lnTo>
                  <a:pt x="1752803" y="1636534"/>
                </a:lnTo>
                <a:lnTo>
                  <a:pt x="1797431" y="1594408"/>
                </a:lnTo>
                <a:lnTo>
                  <a:pt x="1347724" y="1116444"/>
                </a:lnTo>
                <a:lnTo>
                  <a:pt x="2314079" y="89509"/>
                </a:lnTo>
                <a:lnTo>
                  <a:pt x="2821101" y="628332"/>
                </a:lnTo>
                <a:lnTo>
                  <a:pt x="2865742" y="5861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987653" y="2631185"/>
            <a:ext cx="8166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s</a:t>
            </a:r>
            <a:r>
              <a:rPr sz="1800" spc="-15" dirty="0">
                <a:latin typeface="Calibri"/>
                <a:cs typeface="Calibri"/>
              </a:rPr>
              <a:t>co</a:t>
            </a:r>
            <a:r>
              <a:rPr sz="1800" spc="-10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er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44676" y="4225290"/>
            <a:ext cx="635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Define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46245" y="2585973"/>
            <a:ext cx="6794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De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er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89297" y="4225290"/>
            <a:ext cx="788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D</a:t>
            </a:r>
            <a:r>
              <a:rPr sz="1800" spc="-15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elop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6928" y="576834"/>
            <a:ext cx="95180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>
                <a:solidFill>
                  <a:srgbClr val="8004D7"/>
                </a:solidFill>
              </a:rPr>
              <a:t>Discovery</a:t>
            </a:r>
            <a:r>
              <a:rPr spc="35" dirty="0">
                <a:solidFill>
                  <a:srgbClr val="8004D7"/>
                </a:solidFill>
              </a:rPr>
              <a:t> </a:t>
            </a:r>
            <a:r>
              <a:rPr spc="-5" dirty="0">
                <a:solidFill>
                  <a:srgbClr val="8004D7"/>
                </a:solidFill>
              </a:rPr>
              <a:t>phase</a:t>
            </a:r>
            <a:r>
              <a:rPr spc="25" dirty="0">
                <a:solidFill>
                  <a:srgbClr val="8004D7"/>
                </a:solidFill>
              </a:rPr>
              <a:t> </a:t>
            </a:r>
            <a:r>
              <a:rPr spc="-25" dirty="0"/>
              <a:t>for</a:t>
            </a:r>
            <a:r>
              <a:rPr spc="5" dirty="0"/>
              <a:t> </a:t>
            </a:r>
            <a:r>
              <a:rPr spc="-15" dirty="0"/>
              <a:t>technical</a:t>
            </a:r>
            <a:r>
              <a:rPr spc="30" dirty="0"/>
              <a:t> </a:t>
            </a:r>
            <a:r>
              <a:rPr spc="-15" dirty="0"/>
              <a:t>documentation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69132" y="1423873"/>
            <a:ext cx="625030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i="1" spc="-10" dirty="0">
                <a:latin typeface="Calibri"/>
                <a:cs typeface="Calibri"/>
              </a:rPr>
              <a:t>Phase</a:t>
            </a:r>
            <a:r>
              <a:rPr sz="2500" i="1" spc="10" dirty="0">
                <a:latin typeface="Calibri"/>
                <a:cs typeface="Calibri"/>
              </a:rPr>
              <a:t> </a:t>
            </a:r>
            <a:r>
              <a:rPr sz="2500" i="1" spc="-5" dirty="0">
                <a:latin typeface="Calibri"/>
                <a:cs typeface="Calibri"/>
              </a:rPr>
              <a:t>one </a:t>
            </a:r>
            <a:r>
              <a:rPr sz="2500" i="1" dirty="0">
                <a:latin typeface="Calibri"/>
                <a:cs typeface="Calibri"/>
              </a:rPr>
              <a:t>of</a:t>
            </a:r>
            <a:r>
              <a:rPr sz="2500" i="1" spc="-5" dirty="0">
                <a:latin typeface="Calibri"/>
                <a:cs typeface="Calibri"/>
              </a:rPr>
              <a:t> the double</a:t>
            </a:r>
            <a:r>
              <a:rPr sz="2500" i="1" spc="15" dirty="0">
                <a:latin typeface="Calibri"/>
                <a:cs typeface="Calibri"/>
              </a:rPr>
              <a:t> </a:t>
            </a:r>
            <a:r>
              <a:rPr sz="2500" i="1" spc="-5" dirty="0">
                <a:latin typeface="Calibri"/>
                <a:cs typeface="Calibri"/>
              </a:rPr>
              <a:t>diamond</a:t>
            </a:r>
            <a:r>
              <a:rPr sz="2500" i="1" spc="5" dirty="0">
                <a:latin typeface="Calibri"/>
                <a:cs typeface="Calibri"/>
              </a:rPr>
              <a:t> </a:t>
            </a:r>
            <a:r>
              <a:rPr sz="2500" i="1" spc="-10" dirty="0">
                <a:latin typeface="Calibri"/>
                <a:cs typeface="Calibri"/>
              </a:rPr>
              <a:t>UX</a:t>
            </a:r>
            <a:r>
              <a:rPr sz="2500" i="1" spc="-5" dirty="0">
                <a:latin typeface="Calibri"/>
                <a:cs typeface="Calibri"/>
              </a:rPr>
              <a:t> </a:t>
            </a:r>
            <a:r>
              <a:rPr sz="2500" i="1" spc="-10" dirty="0">
                <a:latin typeface="Calibri"/>
                <a:cs typeface="Calibri"/>
              </a:rPr>
              <a:t>framework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81292" y="2136273"/>
            <a:ext cx="3880485" cy="58039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400" b="1" spc="-5" dirty="0">
                <a:latin typeface="Calibri"/>
                <a:cs typeface="Calibri"/>
              </a:rPr>
              <a:t>Objective:</a:t>
            </a:r>
            <a:r>
              <a:rPr sz="1400" b="1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Uncover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insights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to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inform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documentation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400" spc="-20" dirty="0">
                <a:latin typeface="Calibri"/>
                <a:cs typeface="Calibri"/>
              </a:rPr>
              <a:t>strategy.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81292" y="2880741"/>
            <a:ext cx="4472940" cy="10490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Calibri"/>
                <a:cs typeface="Calibri"/>
              </a:rPr>
              <a:t>Activities: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Font typeface="Wingdings"/>
              <a:buChar char=""/>
              <a:tabLst>
                <a:tab pos="241300" algn="l"/>
              </a:tabLst>
            </a:pPr>
            <a:r>
              <a:rPr sz="1400" spc="-5" dirty="0">
                <a:latin typeface="Calibri"/>
                <a:cs typeface="Calibri"/>
              </a:rPr>
              <a:t>Conduct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user interviews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and surveys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to understand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needs.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"/>
            </a:pPr>
            <a:endParaRPr sz="12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Font typeface="Wingdings"/>
              <a:buChar char=""/>
              <a:tabLst>
                <a:tab pos="241300" algn="l"/>
              </a:tabLst>
            </a:pPr>
            <a:r>
              <a:rPr sz="1400" spc="-5" dirty="0">
                <a:latin typeface="Calibri"/>
                <a:cs typeface="Calibri"/>
              </a:rPr>
              <a:t>Conducting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secondary </a:t>
            </a:r>
            <a:r>
              <a:rPr sz="1400" spc="-10" dirty="0">
                <a:latin typeface="Calibri"/>
                <a:cs typeface="Calibri"/>
              </a:rPr>
              <a:t>research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to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back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your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findings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81292" y="4094226"/>
            <a:ext cx="421386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241300" algn="l"/>
              </a:tabLst>
            </a:pPr>
            <a:r>
              <a:rPr sz="1400" spc="-10" dirty="0">
                <a:latin typeface="Calibri"/>
                <a:cs typeface="Calibri"/>
              </a:rPr>
              <a:t>Analyze</a:t>
            </a:r>
            <a:r>
              <a:rPr sz="1400" spc="-5" dirty="0">
                <a:latin typeface="Calibri"/>
                <a:cs typeface="Calibri"/>
              </a:rPr>
              <a:t> existing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documentation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usage</a:t>
            </a:r>
            <a:r>
              <a:rPr sz="1400" dirty="0">
                <a:latin typeface="Calibri"/>
                <a:cs typeface="Calibri"/>
              </a:rPr>
              <a:t> and</a:t>
            </a:r>
            <a:r>
              <a:rPr sz="1400" spc="-5" dirty="0">
                <a:latin typeface="Calibri"/>
                <a:cs typeface="Calibri"/>
              </a:rPr>
              <a:t> pain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points.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81292" y="4498085"/>
            <a:ext cx="3745229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241300" algn="l"/>
              </a:tabLst>
            </a:pPr>
            <a:r>
              <a:rPr sz="1400" spc="-5" dirty="0">
                <a:latin typeface="Calibri"/>
                <a:cs typeface="Calibri"/>
              </a:rPr>
              <a:t>Identify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key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user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personas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for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targeted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research.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9834387" y="6258529"/>
            <a:ext cx="2077720" cy="261620"/>
            <a:chOff x="9834387" y="6258529"/>
            <a:chExt cx="2077720" cy="261620"/>
          </a:xfrm>
        </p:grpSpPr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57762" y="6266693"/>
              <a:ext cx="179255" cy="252129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9834384" y="6258534"/>
              <a:ext cx="2077720" cy="261620"/>
            </a:xfrm>
            <a:custGeom>
              <a:avLst/>
              <a:gdLst/>
              <a:ahLst/>
              <a:cxnLst/>
              <a:rect l="l" t="t" r="r" b="b"/>
              <a:pathLst>
                <a:path w="2077720" h="261620">
                  <a:moveTo>
                    <a:pt x="163118" y="88099"/>
                  </a:moveTo>
                  <a:lnTo>
                    <a:pt x="156603" y="55092"/>
                  </a:lnTo>
                  <a:lnTo>
                    <a:pt x="144513" y="38404"/>
                  </a:lnTo>
                  <a:lnTo>
                    <a:pt x="138290" y="29819"/>
                  </a:lnTo>
                  <a:lnTo>
                    <a:pt x="125120" y="22275"/>
                  </a:lnTo>
                  <a:lnTo>
                    <a:pt x="125120" y="88099"/>
                  </a:lnTo>
                  <a:lnTo>
                    <a:pt x="121323" y="108813"/>
                  </a:lnTo>
                  <a:lnTo>
                    <a:pt x="110553" y="124460"/>
                  </a:lnTo>
                  <a:lnTo>
                    <a:pt x="93738" y="134353"/>
                  </a:lnTo>
                  <a:lnTo>
                    <a:pt x="71818" y="137795"/>
                  </a:lnTo>
                  <a:lnTo>
                    <a:pt x="37528" y="137795"/>
                  </a:lnTo>
                  <a:lnTo>
                    <a:pt x="37528" y="38404"/>
                  </a:lnTo>
                  <a:lnTo>
                    <a:pt x="71818" y="38404"/>
                  </a:lnTo>
                  <a:lnTo>
                    <a:pt x="93738" y="41846"/>
                  </a:lnTo>
                  <a:lnTo>
                    <a:pt x="110553" y="51739"/>
                  </a:lnTo>
                  <a:lnTo>
                    <a:pt x="121323" y="67386"/>
                  </a:lnTo>
                  <a:lnTo>
                    <a:pt x="125120" y="88099"/>
                  </a:lnTo>
                  <a:lnTo>
                    <a:pt x="125120" y="22275"/>
                  </a:lnTo>
                  <a:lnTo>
                    <a:pt x="110045" y="13639"/>
                  </a:lnTo>
                  <a:lnTo>
                    <a:pt x="73685" y="7937"/>
                  </a:lnTo>
                  <a:lnTo>
                    <a:pt x="0" y="7937"/>
                  </a:lnTo>
                  <a:lnTo>
                    <a:pt x="0" y="168262"/>
                  </a:lnTo>
                  <a:lnTo>
                    <a:pt x="73685" y="168262"/>
                  </a:lnTo>
                  <a:lnTo>
                    <a:pt x="110045" y="162560"/>
                  </a:lnTo>
                  <a:lnTo>
                    <a:pt x="138290" y="146380"/>
                  </a:lnTo>
                  <a:lnTo>
                    <a:pt x="144513" y="137795"/>
                  </a:lnTo>
                  <a:lnTo>
                    <a:pt x="156603" y="121107"/>
                  </a:lnTo>
                  <a:lnTo>
                    <a:pt x="163118" y="88099"/>
                  </a:lnTo>
                  <a:close/>
                </a:path>
                <a:path w="2077720" h="261620">
                  <a:moveTo>
                    <a:pt x="358686" y="88099"/>
                  </a:moveTo>
                  <a:lnTo>
                    <a:pt x="351993" y="54952"/>
                  </a:lnTo>
                  <a:lnTo>
                    <a:pt x="339153" y="36804"/>
                  </a:lnTo>
                  <a:lnTo>
                    <a:pt x="333425" y="28702"/>
                  </a:lnTo>
                  <a:lnTo>
                    <a:pt x="320675" y="20866"/>
                  </a:lnTo>
                  <a:lnTo>
                    <a:pt x="320675" y="88099"/>
                  </a:lnTo>
                  <a:lnTo>
                    <a:pt x="316826" y="108966"/>
                  </a:lnTo>
                  <a:lnTo>
                    <a:pt x="306171" y="125171"/>
                  </a:lnTo>
                  <a:lnTo>
                    <a:pt x="290080" y="135674"/>
                  </a:lnTo>
                  <a:lnTo>
                    <a:pt x="269938" y="139407"/>
                  </a:lnTo>
                  <a:lnTo>
                    <a:pt x="249796" y="135674"/>
                  </a:lnTo>
                  <a:lnTo>
                    <a:pt x="233705" y="125171"/>
                  </a:lnTo>
                  <a:lnTo>
                    <a:pt x="223062" y="108966"/>
                  </a:lnTo>
                  <a:lnTo>
                    <a:pt x="219202" y="88099"/>
                  </a:lnTo>
                  <a:lnTo>
                    <a:pt x="223050" y="67233"/>
                  </a:lnTo>
                  <a:lnTo>
                    <a:pt x="233705" y="51028"/>
                  </a:lnTo>
                  <a:lnTo>
                    <a:pt x="249783" y="40538"/>
                  </a:lnTo>
                  <a:lnTo>
                    <a:pt x="269925" y="36804"/>
                  </a:lnTo>
                  <a:lnTo>
                    <a:pt x="290080" y="40538"/>
                  </a:lnTo>
                  <a:lnTo>
                    <a:pt x="306171" y="51028"/>
                  </a:lnTo>
                  <a:lnTo>
                    <a:pt x="316826" y="67233"/>
                  </a:lnTo>
                  <a:lnTo>
                    <a:pt x="320675" y="88099"/>
                  </a:lnTo>
                  <a:lnTo>
                    <a:pt x="320675" y="20866"/>
                  </a:lnTo>
                  <a:lnTo>
                    <a:pt x="305308" y="11417"/>
                  </a:lnTo>
                  <a:lnTo>
                    <a:pt x="269938" y="5194"/>
                  </a:lnTo>
                  <a:lnTo>
                    <a:pt x="234467" y="11455"/>
                  </a:lnTo>
                  <a:lnTo>
                    <a:pt x="206362" y="28778"/>
                  </a:lnTo>
                  <a:lnTo>
                    <a:pt x="187858" y="55041"/>
                  </a:lnTo>
                  <a:lnTo>
                    <a:pt x="181203" y="88099"/>
                  </a:lnTo>
                  <a:lnTo>
                    <a:pt x="187858" y="121158"/>
                  </a:lnTo>
                  <a:lnTo>
                    <a:pt x="206362" y="147421"/>
                  </a:lnTo>
                  <a:lnTo>
                    <a:pt x="234467" y="164757"/>
                  </a:lnTo>
                  <a:lnTo>
                    <a:pt x="269938" y="171005"/>
                  </a:lnTo>
                  <a:lnTo>
                    <a:pt x="305308" y="164782"/>
                  </a:lnTo>
                  <a:lnTo>
                    <a:pt x="333425" y="147497"/>
                  </a:lnTo>
                  <a:lnTo>
                    <a:pt x="339153" y="139407"/>
                  </a:lnTo>
                  <a:lnTo>
                    <a:pt x="351993" y="121246"/>
                  </a:lnTo>
                  <a:lnTo>
                    <a:pt x="358686" y="88099"/>
                  </a:lnTo>
                  <a:close/>
                </a:path>
                <a:path w="2077720" h="261620">
                  <a:moveTo>
                    <a:pt x="531545" y="33591"/>
                  </a:moveTo>
                  <a:lnTo>
                    <a:pt x="518617" y="21424"/>
                  </a:lnTo>
                  <a:lnTo>
                    <a:pt x="502958" y="12522"/>
                  </a:lnTo>
                  <a:lnTo>
                    <a:pt x="484924" y="7061"/>
                  </a:lnTo>
                  <a:lnTo>
                    <a:pt x="464820" y="5194"/>
                  </a:lnTo>
                  <a:lnTo>
                    <a:pt x="429742" y="11353"/>
                  </a:lnTo>
                  <a:lnTo>
                    <a:pt x="401853" y="28524"/>
                  </a:lnTo>
                  <a:lnTo>
                    <a:pt x="383425" y="54762"/>
                  </a:lnTo>
                  <a:lnTo>
                    <a:pt x="376770" y="88112"/>
                  </a:lnTo>
                  <a:lnTo>
                    <a:pt x="383413" y="121450"/>
                  </a:lnTo>
                  <a:lnTo>
                    <a:pt x="401815" y="147675"/>
                  </a:lnTo>
                  <a:lnTo>
                    <a:pt x="429653" y="164858"/>
                  </a:lnTo>
                  <a:lnTo>
                    <a:pt x="464578" y="171005"/>
                  </a:lnTo>
                  <a:lnTo>
                    <a:pt x="484822" y="169151"/>
                  </a:lnTo>
                  <a:lnTo>
                    <a:pt x="502932" y="163652"/>
                  </a:lnTo>
                  <a:lnTo>
                    <a:pt x="518604" y="154686"/>
                  </a:lnTo>
                  <a:lnTo>
                    <a:pt x="531545" y="142379"/>
                  </a:lnTo>
                  <a:lnTo>
                    <a:pt x="507441" y="120396"/>
                  </a:lnTo>
                  <a:lnTo>
                    <a:pt x="499110" y="128524"/>
                  </a:lnTo>
                  <a:lnTo>
                    <a:pt x="489267" y="134531"/>
                  </a:lnTo>
                  <a:lnTo>
                    <a:pt x="478320" y="138214"/>
                  </a:lnTo>
                  <a:lnTo>
                    <a:pt x="466661" y="139407"/>
                  </a:lnTo>
                  <a:lnTo>
                    <a:pt x="445757" y="135636"/>
                  </a:lnTo>
                  <a:lnTo>
                    <a:pt x="429336" y="125095"/>
                  </a:lnTo>
                  <a:lnTo>
                    <a:pt x="418617" y="108877"/>
                  </a:lnTo>
                  <a:lnTo>
                    <a:pt x="414782" y="88099"/>
                  </a:lnTo>
                  <a:lnTo>
                    <a:pt x="418617" y="67335"/>
                  </a:lnTo>
                  <a:lnTo>
                    <a:pt x="429336" y="51117"/>
                  </a:lnTo>
                  <a:lnTo>
                    <a:pt x="445757" y="40563"/>
                  </a:lnTo>
                  <a:lnTo>
                    <a:pt x="466661" y="36804"/>
                  </a:lnTo>
                  <a:lnTo>
                    <a:pt x="478294" y="37985"/>
                  </a:lnTo>
                  <a:lnTo>
                    <a:pt x="489216" y="41617"/>
                  </a:lnTo>
                  <a:lnTo>
                    <a:pt x="499071" y="47548"/>
                  </a:lnTo>
                  <a:lnTo>
                    <a:pt x="507441" y="55575"/>
                  </a:lnTo>
                  <a:lnTo>
                    <a:pt x="531545" y="33591"/>
                  </a:lnTo>
                  <a:close/>
                </a:path>
                <a:path w="2077720" h="261620">
                  <a:moveTo>
                    <a:pt x="1604721" y="172745"/>
                  </a:moveTo>
                  <a:lnTo>
                    <a:pt x="1595869" y="134023"/>
                  </a:lnTo>
                  <a:lnTo>
                    <a:pt x="1563560" y="97447"/>
                  </a:lnTo>
                  <a:lnTo>
                    <a:pt x="1551076" y="90576"/>
                  </a:lnTo>
                  <a:lnTo>
                    <a:pt x="1598676" y="8902"/>
                  </a:lnTo>
                  <a:lnTo>
                    <a:pt x="1459776" y="8902"/>
                  </a:lnTo>
                  <a:lnTo>
                    <a:pt x="1459776" y="45732"/>
                  </a:lnTo>
                  <a:lnTo>
                    <a:pt x="1534160" y="45732"/>
                  </a:lnTo>
                  <a:lnTo>
                    <a:pt x="1495729" y="111696"/>
                  </a:lnTo>
                  <a:lnTo>
                    <a:pt x="1533258" y="122961"/>
                  </a:lnTo>
                  <a:lnTo>
                    <a:pt x="1562671" y="151815"/>
                  </a:lnTo>
                  <a:lnTo>
                    <a:pt x="1566621" y="170751"/>
                  </a:lnTo>
                  <a:lnTo>
                    <a:pt x="1566265" y="177774"/>
                  </a:lnTo>
                  <a:lnTo>
                    <a:pt x="1546352" y="212877"/>
                  </a:lnTo>
                  <a:lnTo>
                    <a:pt x="1514944" y="223710"/>
                  </a:lnTo>
                  <a:lnTo>
                    <a:pt x="1501686" y="222034"/>
                  </a:lnTo>
                  <a:lnTo>
                    <a:pt x="1469694" y="197942"/>
                  </a:lnTo>
                  <a:lnTo>
                    <a:pt x="1462493" y="172173"/>
                  </a:lnTo>
                  <a:lnTo>
                    <a:pt x="1462493" y="159918"/>
                  </a:lnTo>
                  <a:lnTo>
                    <a:pt x="1424686" y="159918"/>
                  </a:lnTo>
                  <a:lnTo>
                    <a:pt x="1424686" y="172173"/>
                  </a:lnTo>
                  <a:lnTo>
                    <a:pt x="1425409" y="183807"/>
                  </a:lnTo>
                  <a:lnTo>
                    <a:pt x="1443266" y="226402"/>
                  </a:lnTo>
                  <a:lnTo>
                    <a:pt x="1480223" y="254723"/>
                  </a:lnTo>
                  <a:lnTo>
                    <a:pt x="1514703" y="261442"/>
                  </a:lnTo>
                  <a:lnTo>
                    <a:pt x="1526514" y="260731"/>
                  </a:lnTo>
                  <a:lnTo>
                    <a:pt x="1569542" y="243039"/>
                  </a:lnTo>
                  <a:lnTo>
                    <a:pt x="1597914" y="206832"/>
                  </a:lnTo>
                  <a:lnTo>
                    <a:pt x="1603997" y="184404"/>
                  </a:lnTo>
                  <a:lnTo>
                    <a:pt x="1604721" y="172745"/>
                  </a:lnTo>
                  <a:close/>
                </a:path>
                <a:path w="2077720" h="261620">
                  <a:moveTo>
                    <a:pt x="2048649" y="44361"/>
                  </a:moveTo>
                  <a:lnTo>
                    <a:pt x="2046173" y="38468"/>
                  </a:lnTo>
                  <a:lnTo>
                    <a:pt x="2037384" y="29768"/>
                  </a:lnTo>
                  <a:lnTo>
                    <a:pt x="2031403" y="27330"/>
                  </a:lnTo>
                  <a:lnTo>
                    <a:pt x="2025180" y="27330"/>
                  </a:lnTo>
                  <a:lnTo>
                    <a:pt x="2016061" y="29146"/>
                  </a:lnTo>
                  <a:lnTo>
                    <a:pt x="2008606" y="34124"/>
                  </a:lnTo>
                  <a:lnTo>
                    <a:pt x="2003590" y="41490"/>
                  </a:lnTo>
                  <a:lnTo>
                    <a:pt x="2001761" y="50507"/>
                  </a:lnTo>
                  <a:lnTo>
                    <a:pt x="2003602" y="59524"/>
                  </a:lnTo>
                  <a:lnTo>
                    <a:pt x="2008619" y="66890"/>
                  </a:lnTo>
                  <a:lnTo>
                    <a:pt x="2016074" y="71856"/>
                  </a:lnTo>
                  <a:lnTo>
                    <a:pt x="2025205" y="73672"/>
                  </a:lnTo>
                  <a:lnTo>
                    <a:pt x="2034324" y="71856"/>
                  </a:lnTo>
                  <a:lnTo>
                    <a:pt x="2041779" y="66890"/>
                  </a:lnTo>
                  <a:lnTo>
                    <a:pt x="2046808" y="59524"/>
                  </a:lnTo>
                  <a:lnTo>
                    <a:pt x="2048649" y="50495"/>
                  </a:lnTo>
                  <a:lnTo>
                    <a:pt x="2048649" y="44361"/>
                  </a:lnTo>
                  <a:close/>
                </a:path>
                <a:path w="2077720" h="261620">
                  <a:moveTo>
                    <a:pt x="2077339" y="128257"/>
                  </a:moveTo>
                  <a:lnTo>
                    <a:pt x="2067598" y="79362"/>
                  </a:lnTo>
                  <a:lnTo>
                    <a:pt x="2064169" y="71932"/>
                  </a:lnTo>
                  <a:lnTo>
                    <a:pt x="2062200" y="75552"/>
                  </a:lnTo>
                  <a:lnTo>
                    <a:pt x="2059762" y="78879"/>
                  </a:lnTo>
                  <a:lnTo>
                    <a:pt x="2051672" y="86220"/>
                  </a:lnTo>
                  <a:lnTo>
                    <a:pt x="2045881" y="89763"/>
                  </a:lnTo>
                  <a:lnTo>
                    <a:pt x="2039620" y="92379"/>
                  </a:lnTo>
                  <a:lnTo>
                    <a:pt x="2032977" y="94030"/>
                  </a:lnTo>
                  <a:lnTo>
                    <a:pt x="2035975" y="102298"/>
                  </a:lnTo>
                  <a:lnTo>
                    <a:pt x="2038121" y="110807"/>
                  </a:lnTo>
                  <a:lnTo>
                    <a:pt x="2039404" y="119481"/>
                  </a:lnTo>
                  <a:lnTo>
                    <a:pt x="2039797" y="128257"/>
                  </a:lnTo>
                  <a:lnTo>
                    <a:pt x="2039353" y="137299"/>
                  </a:lnTo>
                  <a:lnTo>
                    <a:pt x="2024075" y="179844"/>
                  </a:lnTo>
                  <a:lnTo>
                    <a:pt x="1990369" y="209943"/>
                  </a:lnTo>
                  <a:lnTo>
                    <a:pt x="1946719" y="220268"/>
                  </a:lnTo>
                  <a:lnTo>
                    <a:pt x="1928710" y="218389"/>
                  </a:lnTo>
                  <a:lnTo>
                    <a:pt x="1881746" y="193497"/>
                  </a:lnTo>
                  <a:lnTo>
                    <a:pt x="1857946" y="152209"/>
                  </a:lnTo>
                  <a:lnTo>
                    <a:pt x="1855012" y="128371"/>
                  </a:lnTo>
                  <a:lnTo>
                    <a:pt x="1855978" y="116395"/>
                  </a:lnTo>
                  <a:lnTo>
                    <a:pt x="1874621" y="72275"/>
                  </a:lnTo>
                  <a:lnTo>
                    <a:pt x="1904822" y="47244"/>
                  </a:lnTo>
                  <a:lnTo>
                    <a:pt x="1947938" y="36639"/>
                  </a:lnTo>
                  <a:lnTo>
                    <a:pt x="1956422" y="37071"/>
                  </a:lnTo>
                  <a:lnTo>
                    <a:pt x="1964817" y="38277"/>
                  </a:lnTo>
                  <a:lnTo>
                    <a:pt x="1973072" y="40233"/>
                  </a:lnTo>
                  <a:lnTo>
                    <a:pt x="1981123" y="42926"/>
                  </a:lnTo>
                  <a:lnTo>
                    <a:pt x="1982787" y="36334"/>
                  </a:lnTo>
                  <a:lnTo>
                    <a:pt x="1985454" y="30099"/>
                  </a:lnTo>
                  <a:lnTo>
                    <a:pt x="1989035" y="24345"/>
                  </a:lnTo>
                  <a:lnTo>
                    <a:pt x="1996376" y="16421"/>
                  </a:lnTo>
                  <a:lnTo>
                    <a:pt x="2003107" y="12153"/>
                  </a:lnTo>
                  <a:lnTo>
                    <a:pt x="1996605" y="9169"/>
                  </a:lnTo>
                  <a:lnTo>
                    <a:pt x="1984717" y="5143"/>
                  </a:lnTo>
                  <a:lnTo>
                    <a:pt x="1972525" y="2260"/>
                  </a:lnTo>
                  <a:lnTo>
                    <a:pt x="1960105" y="546"/>
                  </a:lnTo>
                  <a:lnTo>
                    <a:pt x="1947545" y="0"/>
                  </a:lnTo>
                  <a:lnTo>
                    <a:pt x="1905088" y="7112"/>
                  </a:lnTo>
                  <a:lnTo>
                    <a:pt x="1868144" y="26771"/>
                  </a:lnTo>
                  <a:lnTo>
                    <a:pt x="1839366" y="56959"/>
                  </a:lnTo>
                  <a:lnTo>
                    <a:pt x="1821459" y="95618"/>
                  </a:lnTo>
                  <a:lnTo>
                    <a:pt x="1816950" y="128727"/>
                  </a:lnTo>
                  <a:lnTo>
                    <a:pt x="1817903" y="145402"/>
                  </a:lnTo>
                  <a:lnTo>
                    <a:pt x="1833638" y="193446"/>
                  </a:lnTo>
                  <a:lnTo>
                    <a:pt x="1867395" y="231546"/>
                  </a:lnTo>
                  <a:lnTo>
                    <a:pt x="1913178" y="253517"/>
                  </a:lnTo>
                  <a:lnTo>
                    <a:pt x="1945728" y="257530"/>
                  </a:lnTo>
                  <a:lnTo>
                    <a:pt x="1954517" y="257238"/>
                  </a:lnTo>
                  <a:lnTo>
                    <a:pt x="2008593" y="241884"/>
                  </a:lnTo>
                  <a:lnTo>
                    <a:pt x="2053031" y="202946"/>
                  </a:lnTo>
                  <a:lnTo>
                    <a:pt x="2071801" y="164998"/>
                  </a:lnTo>
                  <a:lnTo>
                    <a:pt x="2076665" y="140677"/>
                  </a:lnTo>
                  <a:lnTo>
                    <a:pt x="2077339" y="128257"/>
                  </a:lnTo>
                  <a:close/>
                </a:path>
              </a:pathLst>
            </a:custGeom>
            <a:solidFill>
              <a:srgbClr val="8004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388423" y="6266470"/>
              <a:ext cx="146911" cy="163063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572420" y="6266470"/>
              <a:ext cx="182805" cy="160316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793681" y="6266470"/>
              <a:ext cx="125614" cy="160316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949201" y="6266470"/>
              <a:ext cx="148729" cy="160316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1118126" y="6266455"/>
              <a:ext cx="141605" cy="160655"/>
            </a:xfrm>
            <a:custGeom>
              <a:avLst/>
              <a:gdLst/>
              <a:ahLst/>
              <a:cxnLst/>
              <a:rect l="l" t="t" r="r" b="b"/>
              <a:pathLst>
                <a:path w="141604" h="160654">
                  <a:moveTo>
                    <a:pt x="141341" y="0"/>
                  </a:moveTo>
                  <a:lnTo>
                    <a:pt x="0" y="0"/>
                  </a:lnTo>
                  <a:lnTo>
                    <a:pt x="0" y="30246"/>
                  </a:lnTo>
                  <a:lnTo>
                    <a:pt x="51889" y="30246"/>
                  </a:lnTo>
                  <a:lnTo>
                    <a:pt x="51890" y="160330"/>
                  </a:lnTo>
                  <a:lnTo>
                    <a:pt x="89422" y="160330"/>
                  </a:lnTo>
                  <a:lnTo>
                    <a:pt x="89421" y="30246"/>
                  </a:lnTo>
                  <a:lnTo>
                    <a:pt x="141341" y="30246"/>
                  </a:lnTo>
                  <a:lnTo>
                    <a:pt x="141341" y="0"/>
                  </a:lnTo>
                  <a:close/>
                </a:path>
              </a:pathLst>
            </a:custGeom>
            <a:solidFill>
              <a:srgbClr val="8004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1926478" y="2392366"/>
            <a:ext cx="3449320" cy="2252345"/>
            <a:chOff x="1926478" y="2392366"/>
            <a:chExt cx="3449320" cy="2252345"/>
          </a:xfrm>
        </p:grpSpPr>
        <p:sp>
          <p:nvSpPr>
            <p:cNvPr id="17" name="object 17"/>
            <p:cNvSpPr/>
            <p:nvPr/>
          </p:nvSpPr>
          <p:spPr>
            <a:xfrm>
              <a:off x="1926478" y="2392366"/>
              <a:ext cx="2155190" cy="2252345"/>
            </a:xfrm>
            <a:custGeom>
              <a:avLst/>
              <a:gdLst/>
              <a:ahLst/>
              <a:cxnLst/>
              <a:rect l="l" t="t" r="r" b="b"/>
              <a:pathLst>
                <a:path w="2155190" h="2252344">
                  <a:moveTo>
                    <a:pt x="1077362" y="0"/>
                  </a:moveTo>
                  <a:lnTo>
                    <a:pt x="0" y="1125878"/>
                  </a:lnTo>
                  <a:lnTo>
                    <a:pt x="1077362" y="2251857"/>
                  </a:lnTo>
                  <a:lnTo>
                    <a:pt x="1163681" y="2161641"/>
                  </a:lnTo>
                  <a:lnTo>
                    <a:pt x="1077362" y="2161641"/>
                  </a:lnTo>
                  <a:lnTo>
                    <a:pt x="86472" y="1125878"/>
                  </a:lnTo>
                  <a:lnTo>
                    <a:pt x="1077362" y="90266"/>
                  </a:lnTo>
                  <a:lnTo>
                    <a:pt x="1163737" y="90266"/>
                  </a:lnTo>
                  <a:lnTo>
                    <a:pt x="1077362" y="0"/>
                  </a:lnTo>
                  <a:close/>
                </a:path>
                <a:path w="2155190" h="2252344">
                  <a:moveTo>
                    <a:pt x="1163737" y="90266"/>
                  </a:moveTo>
                  <a:lnTo>
                    <a:pt x="1077362" y="90266"/>
                  </a:lnTo>
                  <a:lnTo>
                    <a:pt x="2068226" y="1125878"/>
                  </a:lnTo>
                  <a:lnTo>
                    <a:pt x="1077362" y="2161641"/>
                  </a:lnTo>
                  <a:lnTo>
                    <a:pt x="1163681" y="2161641"/>
                  </a:lnTo>
                  <a:lnTo>
                    <a:pt x="2154698" y="1125878"/>
                  </a:lnTo>
                  <a:lnTo>
                    <a:pt x="1163737" y="90266"/>
                  </a:lnTo>
                  <a:close/>
                </a:path>
              </a:pathLst>
            </a:custGeom>
            <a:solidFill>
              <a:srgbClr val="8004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221647" y="2392366"/>
              <a:ext cx="2153920" cy="2252345"/>
            </a:xfrm>
            <a:custGeom>
              <a:avLst/>
              <a:gdLst/>
              <a:ahLst/>
              <a:cxnLst/>
              <a:rect l="l" t="t" r="r" b="b"/>
              <a:pathLst>
                <a:path w="2153920" h="2252345">
                  <a:moveTo>
                    <a:pt x="1076860" y="0"/>
                  </a:moveTo>
                  <a:lnTo>
                    <a:pt x="0" y="1125878"/>
                  </a:lnTo>
                  <a:lnTo>
                    <a:pt x="1076860" y="2251857"/>
                  </a:lnTo>
                  <a:lnTo>
                    <a:pt x="1163139" y="2161641"/>
                  </a:lnTo>
                  <a:lnTo>
                    <a:pt x="1076860" y="2161641"/>
                  </a:lnTo>
                  <a:lnTo>
                    <a:pt x="86432" y="1125878"/>
                  </a:lnTo>
                  <a:lnTo>
                    <a:pt x="1076860" y="90266"/>
                  </a:lnTo>
                  <a:lnTo>
                    <a:pt x="1163194" y="90266"/>
                  </a:lnTo>
                  <a:lnTo>
                    <a:pt x="1076860" y="0"/>
                  </a:lnTo>
                  <a:close/>
                </a:path>
                <a:path w="2153920" h="2252345">
                  <a:moveTo>
                    <a:pt x="1163194" y="90266"/>
                  </a:moveTo>
                  <a:lnTo>
                    <a:pt x="1076860" y="90266"/>
                  </a:lnTo>
                  <a:lnTo>
                    <a:pt x="2067262" y="1125878"/>
                  </a:lnTo>
                  <a:lnTo>
                    <a:pt x="1076860" y="2161641"/>
                  </a:lnTo>
                  <a:lnTo>
                    <a:pt x="1163139" y="2161641"/>
                  </a:lnTo>
                  <a:lnTo>
                    <a:pt x="2153694" y="1125878"/>
                  </a:lnTo>
                  <a:lnTo>
                    <a:pt x="1163194" y="9026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1290319" y="2477846"/>
            <a:ext cx="8382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8004D7"/>
                </a:solidFill>
                <a:latin typeface="Calibri"/>
                <a:cs typeface="Calibri"/>
              </a:rPr>
              <a:t>Di</a:t>
            </a:r>
            <a:r>
              <a:rPr sz="1800" b="1" dirty="0">
                <a:solidFill>
                  <a:srgbClr val="8004D7"/>
                </a:solidFill>
                <a:latin typeface="Calibri"/>
                <a:cs typeface="Calibri"/>
              </a:rPr>
              <a:t>s</a:t>
            </a:r>
            <a:r>
              <a:rPr sz="1800" b="1" spc="-10" dirty="0">
                <a:solidFill>
                  <a:srgbClr val="8004D7"/>
                </a:solidFill>
                <a:latin typeface="Calibri"/>
                <a:cs typeface="Calibri"/>
              </a:rPr>
              <a:t>c</a:t>
            </a:r>
            <a:r>
              <a:rPr sz="1800" b="1" dirty="0">
                <a:solidFill>
                  <a:srgbClr val="8004D7"/>
                </a:solidFill>
                <a:latin typeface="Calibri"/>
                <a:cs typeface="Calibri"/>
              </a:rPr>
              <a:t>o</a:t>
            </a:r>
            <a:r>
              <a:rPr sz="1800" b="1" spc="-15" dirty="0">
                <a:solidFill>
                  <a:srgbClr val="8004D7"/>
                </a:solidFill>
                <a:latin typeface="Calibri"/>
                <a:cs typeface="Calibri"/>
              </a:rPr>
              <a:t>v</a:t>
            </a:r>
            <a:r>
              <a:rPr sz="1800" b="1" spc="-10" dirty="0">
                <a:solidFill>
                  <a:srgbClr val="8004D7"/>
                </a:solidFill>
                <a:latin typeface="Calibri"/>
                <a:cs typeface="Calibri"/>
              </a:rPr>
              <a:t>e</a:t>
            </a:r>
            <a:r>
              <a:rPr sz="1800" b="1" dirty="0">
                <a:solidFill>
                  <a:srgbClr val="8004D7"/>
                </a:solidFill>
                <a:latin typeface="Calibri"/>
                <a:cs typeface="Calibri"/>
              </a:rPr>
              <a:t>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53692" y="4043553"/>
            <a:ext cx="635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Define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891532" y="2396997"/>
            <a:ext cx="6794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De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er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935473" y="4049648"/>
            <a:ext cx="788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D</a:t>
            </a:r>
            <a:r>
              <a:rPr sz="1800" spc="-15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elop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971930" y="2174367"/>
            <a:ext cx="5156835" cy="2729230"/>
            <a:chOff x="971930" y="2174367"/>
            <a:chExt cx="5156835" cy="2729230"/>
          </a:xfrm>
        </p:grpSpPr>
        <p:pic>
          <p:nvPicPr>
            <p:cNvPr id="24" name="object 2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81455" y="2183892"/>
              <a:ext cx="5137404" cy="2709163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71930" y="2174367"/>
              <a:ext cx="5156454" cy="2728722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7636" y="576834"/>
            <a:ext cx="88582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>
                <a:solidFill>
                  <a:srgbClr val="8004D7"/>
                </a:solidFill>
              </a:rPr>
              <a:t>Define </a:t>
            </a:r>
            <a:r>
              <a:rPr spc="-5" dirty="0">
                <a:solidFill>
                  <a:srgbClr val="8004D7"/>
                </a:solidFill>
              </a:rPr>
              <a:t>phase</a:t>
            </a:r>
            <a:r>
              <a:rPr spc="30" dirty="0">
                <a:solidFill>
                  <a:srgbClr val="8004D7"/>
                </a:solidFill>
              </a:rPr>
              <a:t> </a:t>
            </a:r>
            <a:r>
              <a:rPr spc="-25" dirty="0"/>
              <a:t>for</a:t>
            </a:r>
            <a:r>
              <a:rPr dirty="0"/>
              <a:t> </a:t>
            </a:r>
            <a:r>
              <a:rPr spc="-15" dirty="0"/>
              <a:t>technical</a:t>
            </a:r>
            <a:r>
              <a:rPr spc="25" dirty="0"/>
              <a:t> </a:t>
            </a:r>
            <a:r>
              <a:rPr spc="-15" dirty="0"/>
              <a:t>documentation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60370" y="1423873"/>
            <a:ext cx="8615680" cy="4248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i="1" spc="-10" dirty="0">
                <a:latin typeface="Calibri"/>
                <a:cs typeface="Calibri"/>
              </a:rPr>
              <a:t>Phase</a:t>
            </a:r>
            <a:r>
              <a:rPr sz="2500" i="1" spc="10" dirty="0">
                <a:latin typeface="Calibri"/>
                <a:cs typeface="Calibri"/>
              </a:rPr>
              <a:t> </a:t>
            </a:r>
            <a:r>
              <a:rPr sz="2500" i="1" spc="-5" dirty="0">
                <a:latin typeface="Calibri"/>
                <a:cs typeface="Calibri"/>
              </a:rPr>
              <a:t>two</a:t>
            </a:r>
            <a:r>
              <a:rPr sz="2500" i="1" dirty="0">
                <a:latin typeface="Calibri"/>
                <a:cs typeface="Calibri"/>
              </a:rPr>
              <a:t> </a:t>
            </a:r>
            <a:r>
              <a:rPr sz="2500" i="1" spc="-5" dirty="0">
                <a:latin typeface="Calibri"/>
                <a:cs typeface="Calibri"/>
              </a:rPr>
              <a:t>of</a:t>
            </a:r>
            <a:r>
              <a:rPr sz="2500" i="1" dirty="0">
                <a:latin typeface="Calibri"/>
                <a:cs typeface="Calibri"/>
              </a:rPr>
              <a:t> </a:t>
            </a:r>
            <a:r>
              <a:rPr sz="2500" i="1" spc="-5" dirty="0">
                <a:latin typeface="Calibri"/>
                <a:cs typeface="Calibri"/>
              </a:rPr>
              <a:t>the</a:t>
            </a:r>
            <a:r>
              <a:rPr sz="2500" i="1" dirty="0">
                <a:latin typeface="Calibri"/>
                <a:cs typeface="Calibri"/>
              </a:rPr>
              <a:t> </a:t>
            </a:r>
            <a:r>
              <a:rPr sz="2500" i="1" spc="-5" dirty="0">
                <a:latin typeface="Calibri"/>
                <a:cs typeface="Calibri"/>
              </a:rPr>
              <a:t>double</a:t>
            </a:r>
            <a:r>
              <a:rPr sz="2500" i="1" spc="20" dirty="0">
                <a:latin typeface="Calibri"/>
                <a:cs typeface="Calibri"/>
              </a:rPr>
              <a:t> </a:t>
            </a:r>
            <a:r>
              <a:rPr sz="2500" i="1" spc="-10" dirty="0">
                <a:latin typeface="Calibri"/>
                <a:cs typeface="Calibri"/>
              </a:rPr>
              <a:t>diamond</a:t>
            </a:r>
            <a:r>
              <a:rPr sz="2500" i="1" dirty="0">
                <a:latin typeface="Calibri"/>
                <a:cs typeface="Calibri"/>
              </a:rPr>
              <a:t> </a:t>
            </a:r>
            <a:r>
              <a:rPr sz="2500" i="1" spc="-5" dirty="0">
                <a:latin typeface="Calibri"/>
                <a:cs typeface="Calibri"/>
              </a:rPr>
              <a:t>UX</a:t>
            </a:r>
            <a:r>
              <a:rPr sz="2500" i="1" spc="5" dirty="0">
                <a:latin typeface="Calibri"/>
                <a:cs typeface="Calibri"/>
              </a:rPr>
              <a:t> </a:t>
            </a:r>
            <a:r>
              <a:rPr sz="2500" i="1" spc="-10" dirty="0">
                <a:latin typeface="Calibri"/>
                <a:cs typeface="Calibri"/>
              </a:rPr>
              <a:t>framework</a:t>
            </a:r>
            <a:endParaRPr sz="2500">
              <a:latin typeface="Calibri"/>
              <a:cs typeface="Calibri"/>
            </a:endParaRPr>
          </a:p>
          <a:p>
            <a:pPr marL="4417060" marR="148590" indent="-228600">
              <a:lnSpc>
                <a:spcPct val="140100"/>
              </a:lnSpc>
              <a:spcBef>
                <a:spcPts val="2045"/>
              </a:spcBef>
              <a:buFont typeface="Arial MT"/>
              <a:buChar char="•"/>
              <a:tabLst>
                <a:tab pos="4417060" algn="l"/>
                <a:tab pos="4417695" algn="l"/>
              </a:tabLst>
            </a:pPr>
            <a:r>
              <a:rPr sz="1700" b="1" spc="-10" dirty="0">
                <a:solidFill>
                  <a:srgbClr val="0D0D0D"/>
                </a:solidFill>
                <a:latin typeface="Calibri"/>
                <a:cs typeface="Calibri"/>
              </a:rPr>
              <a:t>Objective: </a:t>
            </a:r>
            <a:r>
              <a:rPr sz="1700" spc="-10" dirty="0">
                <a:solidFill>
                  <a:srgbClr val="0D0D0D"/>
                </a:solidFill>
                <a:latin typeface="Calibri"/>
                <a:cs typeface="Calibri"/>
              </a:rPr>
              <a:t>Refine focus </a:t>
            </a:r>
            <a:r>
              <a:rPr sz="1700" dirty="0">
                <a:solidFill>
                  <a:srgbClr val="0D0D0D"/>
                </a:solidFill>
                <a:latin typeface="Calibri"/>
                <a:cs typeface="Calibri"/>
              </a:rPr>
              <a:t>and </a:t>
            </a:r>
            <a:r>
              <a:rPr sz="1700" spc="-10" dirty="0">
                <a:solidFill>
                  <a:srgbClr val="0D0D0D"/>
                </a:solidFill>
                <a:latin typeface="Calibri"/>
                <a:cs typeface="Calibri"/>
              </a:rPr>
              <a:t>generate </a:t>
            </a:r>
            <a:r>
              <a:rPr sz="1700" dirty="0">
                <a:solidFill>
                  <a:srgbClr val="0D0D0D"/>
                </a:solidFill>
                <a:latin typeface="Calibri"/>
                <a:cs typeface="Calibri"/>
              </a:rPr>
              <a:t>ideas </a:t>
            </a:r>
            <a:r>
              <a:rPr sz="1700" spc="-20" dirty="0">
                <a:solidFill>
                  <a:srgbClr val="0D0D0D"/>
                </a:solidFill>
                <a:latin typeface="Calibri"/>
                <a:cs typeface="Calibri"/>
              </a:rPr>
              <a:t>for </a:t>
            </a:r>
            <a:r>
              <a:rPr sz="1700" spc="-37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0D0D0D"/>
                </a:solidFill>
                <a:latin typeface="Calibri"/>
                <a:cs typeface="Calibri"/>
              </a:rPr>
              <a:t>documentation</a:t>
            </a:r>
            <a:r>
              <a:rPr sz="1700" spc="-5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0D0D0D"/>
                </a:solidFill>
                <a:latin typeface="Calibri"/>
                <a:cs typeface="Calibri"/>
              </a:rPr>
              <a:t>improvement.</a:t>
            </a:r>
            <a:endParaRPr sz="17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D0D0D"/>
              </a:buClr>
              <a:buFont typeface="Arial MT"/>
              <a:buChar char="•"/>
            </a:pPr>
            <a:endParaRPr sz="1450">
              <a:latin typeface="Calibri"/>
              <a:cs typeface="Calibri"/>
            </a:endParaRPr>
          </a:p>
          <a:p>
            <a:pPr marL="4417060" indent="-229235">
              <a:lnSpc>
                <a:spcPct val="100000"/>
              </a:lnSpc>
              <a:buFont typeface="Arial MT"/>
              <a:buChar char="•"/>
              <a:tabLst>
                <a:tab pos="4417060" algn="l"/>
                <a:tab pos="4417695" algn="l"/>
              </a:tabLst>
            </a:pPr>
            <a:r>
              <a:rPr sz="1700" b="1" spc="-5" dirty="0">
                <a:solidFill>
                  <a:srgbClr val="0D0D0D"/>
                </a:solidFill>
                <a:latin typeface="Calibri"/>
                <a:cs typeface="Calibri"/>
              </a:rPr>
              <a:t>Activities:</a:t>
            </a:r>
            <a:endParaRPr sz="1700">
              <a:latin typeface="Calibri"/>
              <a:cs typeface="Calibri"/>
            </a:endParaRPr>
          </a:p>
          <a:p>
            <a:pPr marL="4874260" marR="5080" lvl="1" indent="-228600">
              <a:lnSpc>
                <a:spcPct val="140100"/>
              </a:lnSpc>
              <a:spcBef>
                <a:spcPts val="505"/>
              </a:spcBef>
              <a:buFont typeface="Wingdings"/>
              <a:buChar char=""/>
              <a:tabLst>
                <a:tab pos="4874895" algn="l"/>
              </a:tabLst>
            </a:pPr>
            <a:r>
              <a:rPr sz="1700" spc="-10" dirty="0">
                <a:solidFill>
                  <a:srgbClr val="0D0D0D"/>
                </a:solidFill>
                <a:latin typeface="Calibri"/>
                <a:cs typeface="Calibri"/>
              </a:rPr>
              <a:t>Synthesize</a:t>
            </a:r>
            <a:r>
              <a:rPr sz="1700" spc="-4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0D0D0D"/>
                </a:solidFill>
                <a:latin typeface="Calibri"/>
                <a:cs typeface="Calibri"/>
              </a:rPr>
              <a:t>user</a:t>
            </a:r>
            <a:r>
              <a:rPr sz="1700" spc="-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0D0D0D"/>
                </a:solidFill>
                <a:latin typeface="Calibri"/>
                <a:cs typeface="Calibri"/>
              </a:rPr>
              <a:t>research</a:t>
            </a:r>
            <a:r>
              <a:rPr sz="1700" spc="-4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0D0D0D"/>
                </a:solidFill>
                <a:latin typeface="Calibri"/>
                <a:cs typeface="Calibri"/>
              </a:rPr>
              <a:t>findings</a:t>
            </a:r>
            <a:r>
              <a:rPr sz="1700" spc="-5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0D0D0D"/>
                </a:solidFill>
                <a:latin typeface="Calibri"/>
                <a:cs typeface="Calibri"/>
              </a:rPr>
              <a:t>to</a:t>
            </a:r>
            <a:r>
              <a:rPr sz="1700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0D0D0D"/>
                </a:solidFill>
                <a:latin typeface="Calibri"/>
                <a:cs typeface="Calibri"/>
              </a:rPr>
              <a:t>define </a:t>
            </a:r>
            <a:r>
              <a:rPr sz="1700" spc="-37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700" spc="-20" dirty="0">
                <a:solidFill>
                  <a:srgbClr val="0D0D0D"/>
                </a:solidFill>
                <a:latin typeface="Calibri"/>
                <a:cs typeface="Calibri"/>
              </a:rPr>
              <a:t>key</a:t>
            </a:r>
            <a:r>
              <a:rPr sz="1700" dirty="0">
                <a:solidFill>
                  <a:srgbClr val="0D0D0D"/>
                </a:solidFill>
                <a:latin typeface="Calibri"/>
                <a:cs typeface="Calibri"/>
              </a:rPr>
              <a:t> challenges.</a:t>
            </a:r>
            <a:endParaRPr sz="1700">
              <a:latin typeface="Calibri"/>
              <a:cs typeface="Calibri"/>
            </a:endParaRPr>
          </a:p>
          <a:p>
            <a:pPr marL="4874260" marR="897890" lvl="1" indent="-228600">
              <a:lnSpc>
                <a:spcPct val="140000"/>
              </a:lnSpc>
              <a:spcBef>
                <a:spcPts val="490"/>
              </a:spcBef>
              <a:buFont typeface="Wingdings"/>
              <a:buChar char=""/>
              <a:tabLst>
                <a:tab pos="4874895" algn="l"/>
              </a:tabLst>
            </a:pPr>
            <a:r>
              <a:rPr sz="1700" spc="-10" dirty="0">
                <a:solidFill>
                  <a:srgbClr val="0D0D0D"/>
                </a:solidFill>
                <a:latin typeface="Calibri"/>
                <a:cs typeface="Calibri"/>
              </a:rPr>
              <a:t>Collaborate</a:t>
            </a:r>
            <a:r>
              <a:rPr sz="1700" spc="-5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0D0D0D"/>
                </a:solidFill>
                <a:latin typeface="Calibri"/>
                <a:cs typeface="Calibri"/>
              </a:rPr>
              <a:t>with</a:t>
            </a:r>
            <a:r>
              <a:rPr sz="1700" spc="-3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0D0D0D"/>
                </a:solidFill>
                <a:latin typeface="Calibri"/>
                <a:cs typeface="Calibri"/>
              </a:rPr>
              <a:t>stakeholders</a:t>
            </a:r>
            <a:r>
              <a:rPr sz="1700" spc="-6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0D0D0D"/>
                </a:solidFill>
                <a:latin typeface="Calibri"/>
                <a:cs typeface="Calibri"/>
              </a:rPr>
              <a:t>to </a:t>
            </a:r>
            <a:r>
              <a:rPr sz="1700" spc="-37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0D0D0D"/>
                </a:solidFill>
                <a:latin typeface="Calibri"/>
                <a:cs typeface="Calibri"/>
              </a:rPr>
              <a:t>brainstorm</a:t>
            </a:r>
            <a:r>
              <a:rPr sz="1700" spc="-4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0D0D0D"/>
                </a:solidFill>
                <a:latin typeface="Calibri"/>
                <a:cs typeface="Calibri"/>
              </a:rPr>
              <a:t>solutions.</a:t>
            </a:r>
            <a:endParaRPr sz="1700">
              <a:latin typeface="Calibri"/>
              <a:cs typeface="Calibri"/>
            </a:endParaRPr>
          </a:p>
          <a:p>
            <a:pPr marL="4874260" marR="212725" lvl="1" indent="-228600">
              <a:lnSpc>
                <a:spcPct val="140000"/>
              </a:lnSpc>
              <a:spcBef>
                <a:spcPts val="505"/>
              </a:spcBef>
              <a:buFont typeface="Wingdings"/>
              <a:buChar char=""/>
              <a:tabLst>
                <a:tab pos="4874895" algn="l"/>
              </a:tabLst>
            </a:pPr>
            <a:r>
              <a:rPr sz="1700" spc="-5" dirty="0">
                <a:solidFill>
                  <a:srgbClr val="0D0D0D"/>
                </a:solidFill>
                <a:latin typeface="Calibri"/>
                <a:cs typeface="Calibri"/>
              </a:rPr>
              <a:t>Prioritize</a:t>
            </a:r>
            <a:r>
              <a:rPr sz="1700" spc="-4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0D0D0D"/>
                </a:solidFill>
                <a:latin typeface="Calibri"/>
                <a:cs typeface="Calibri"/>
              </a:rPr>
              <a:t>ideas</a:t>
            </a:r>
            <a:r>
              <a:rPr sz="1700" spc="-3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0D0D0D"/>
                </a:solidFill>
                <a:latin typeface="Calibri"/>
                <a:cs typeface="Calibri"/>
              </a:rPr>
              <a:t>based</a:t>
            </a:r>
            <a:r>
              <a:rPr sz="1700" spc="-3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0D0D0D"/>
                </a:solidFill>
                <a:latin typeface="Calibri"/>
                <a:cs typeface="Calibri"/>
              </a:rPr>
              <a:t>on</a:t>
            </a:r>
            <a:r>
              <a:rPr sz="1700" spc="-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0D0D0D"/>
                </a:solidFill>
                <a:latin typeface="Calibri"/>
                <a:cs typeface="Calibri"/>
              </a:rPr>
              <a:t>user</a:t>
            </a:r>
            <a:r>
              <a:rPr sz="1700" spc="-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0D0D0D"/>
                </a:solidFill>
                <a:latin typeface="Calibri"/>
                <a:cs typeface="Calibri"/>
              </a:rPr>
              <a:t>needs</a:t>
            </a:r>
            <a:r>
              <a:rPr sz="1700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0D0D0D"/>
                </a:solidFill>
                <a:latin typeface="Calibri"/>
                <a:cs typeface="Calibri"/>
              </a:rPr>
              <a:t>and </a:t>
            </a:r>
            <a:r>
              <a:rPr sz="1700" spc="-37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0D0D0D"/>
                </a:solidFill>
                <a:latin typeface="Calibri"/>
                <a:cs typeface="Calibri"/>
              </a:rPr>
              <a:t>business</a:t>
            </a:r>
            <a:r>
              <a:rPr sz="1700" spc="-4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0D0D0D"/>
                </a:solidFill>
                <a:latin typeface="Calibri"/>
                <a:cs typeface="Calibri"/>
              </a:rPr>
              <a:t>goals.</a:t>
            </a:r>
            <a:endParaRPr sz="17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9834387" y="6258529"/>
            <a:ext cx="2077720" cy="261620"/>
            <a:chOff x="9834387" y="6258529"/>
            <a:chExt cx="2077720" cy="26162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57762" y="6266693"/>
              <a:ext cx="179255" cy="252129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9834384" y="6258534"/>
              <a:ext cx="2077720" cy="261620"/>
            </a:xfrm>
            <a:custGeom>
              <a:avLst/>
              <a:gdLst/>
              <a:ahLst/>
              <a:cxnLst/>
              <a:rect l="l" t="t" r="r" b="b"/>
              <a:pathLst>
                <a:path w="2077720" h="261620">
                  <a:moveTo>
                    <a:pt x="163118" y="88099"/>
                  </a:moveTo>
                  <a:lnTo>
                    <a:pt x="156603" y="55092"/>
                  </a:lnTo>
                  <a:lnTo>
                    <a:pt x="144513" y="38404"/>
                  </a:lnTo>
                  <a:lnTo>
                    <a:pt x="138290" y="29819"/>
                  </a:lnTo>
                  <a:lnTo>
                    <a:pt x="125120" y="22275"/>
                  </a:lnTo>
                  <a:lnTo>
                    <a:pt x="125120" y="88099"/>
                  </a:lnTo>
                  <a:lnTo>
                    <a:pt x="121323" y="108813"/>
                  </a:lnTo>
                  <a:lnTo>
                    <a:pt x="110553" y="124460"/>
                  </a:lnTo>
                  <a:lnTo>
                    <a:pt x="93738" y="134353"/>
                  </a:lnTo>
                  <a:lnTo>
                    <a:pt x="71818" y="137795"/>
                  </a:lnTo>
                  <a:lnTo>
                    <a:pt x="37528" y="137795"/>
                  </a:lnTo>
                  <a:lnTo>
                    <a:pt x="37528" y="38404"/>
                  </a:lnTo>
                  <a:lnTo>
                    <a:pt x="71818" y="38404"/>
                  </a:lnTo>
                  <a:lnTo>
                    <a:pt x="93738" y="41846"/>
                  </a:lnTo>
                  <a:lnTo>
                    <a:pt x="110553" y="51739"/>
                  </a:lnTo>
                  <a:lnTo>
                    <a:pt x="121323" y="67386"/>
                  </a:lnTo>
                  <a:lnTo>
                    <a:pt x="125120" y="88099"/>
                  </a:lnTo>
                  <a:lnTo>
                    <a:pt x="125120" y="22275"/>
                  </a:lnTo>
                  <a:lnTo>
                    <a:pt x="110045" y="13639"/>
                  </a:lnTo>
                  <a:lnTo>
                    <a:pt x="73685" y="7937"/>
                  </a:lnTo>
                  <a:lnTo>
                    <a:pt x="0" y="7937"/>
                  </a:lnTo>
                  <a:lnTo>
                    <a:pt x="0" y="168262"/>
                  </a:lnTo>
                  <a:lnTo>
                    <a:pt x="73685" y="168262"/>
                  </a:lnTo>
                  <a:lnTo>
                    <a:pt x="110045" y="162560"/>
                  </a:lnTo>
                  <a:lnTo>
                    <a:pt x="138290" y="146380"/>
                  </a:lnTo>
                  <a:lnTo>
                    <a:pt x="144513" y="137795"/>
                  </a:lnTo>
                  <a:lnTo>
                    <a:pt x="156603" y="121107"/>
                  </a:lnTo>
                  <a:lnTo>
                    <a:pt x="163118" y="88099"/>
                  </a:lnTo>
                  <a:close/>
                </a:path>
                <a:path w="2077720" h="261620">
                  <a:moveTo>
                    <a:pt x="358686" y="88099"/>
                  </a:moveTo>
                  <a:lnTo>
                    <a:pt x="351993" y="54952"/>
                  </a:lnTo>
                  <a:lnTo>
                    <a:pt x="339153" y="36804"/>
                  </a:lnTo>
                  <a:lnTo>
                    <a:pt x="333425" y="28702"/>
                  </a:lnTo>
                  <a:lnTo>
                    <a:pt x="320675" y="20866"/>
                  </a:lnTo>
                  <a:lnTo>
                    <a:pt x="320675" y="88099"/>
                  </a:lnTo>
                  <a:lnTo>
                    <a:pt x="316826" y="108966"/>
                  </a:lnTo>
                  <a:lnTo>
                    <a:pt x="306171" y="125171"/>
                  </a:lnTo>
                  <a:lnTo>
                    <a:pt x="290080" y="135674"/>
                  </a:lnTo>
                  <a:lnTo>
                    <a:pt x="269938" y="139407"/>
                  </a:lnTo>
                  <a:lnTo>
                    <a:pt x="249796" y="135674"/>
                  </a:lnTo>
                  <a:lnTo>
                    <a:pt x="233705" y="125171"/>
                  </a:lnTo>
                  <a:lnTo>
                    <a:pt x="223062" y="108966"/>
                  </a:lnTo>
                  <a:lnTo>
                    <a:pt x="219202" y="88099"/>
                  </a:lnTo>
                  <a:lnTo>
                    <a:pt x="223050" y="67233"/>
                  </a:lnTo>
                  <a:lnTo>
                    <a:pt x="233705" y="51028"/>
                  </a:lnTo>
                  <a:lnTo>
                    <a:pt x="249783" y="40538"/>
                  </a:lnTo>
                  <a:lnTo>
                    <a:pt x="269925" y="36804"/>
                  </a:lnTo>
                  <a:lnTo>
                    <a:pt x="290080" y="40538"/>
                  </a:lnTo>
                  <a:lnTo>
                    <a:pt x="306171" y="51028"/>
                  </a:lnTo>
                  <a:lnTo>
                    <a:pt x="316826" y="67233"/>
                  </a:lnTo>
                  <a:lnTo>
                    <a:pt x="320675" y="88099"/>
                  </a:lnTo>
                  <a:lnTo>
                    <a:pt x="320675" y="20866"/>
                  </a:lnTo>
                  <a:lnTo>
                    <a:pt x="305308" y="11417"/>
                  </a:lnTo>
                  <a:lnTo>
                    <a:pt x="269938" y="5194"/>
                  </a:lnTo>
                  <a:lnTo>
                    <a:pt x="234467" y="11455"/>
                  </a:lnTo>
                  <a:lnTo>
                    <a:pt x="206362" y="28778"/>
                  </a:lnTo>
                  <a:lnTo>
                    <a:pt x="187858" y="55041"/>
                  </a:lnTo>
                  <a:lnTo>
                    <a:pt x="181203" y="88099"/>
                  </a:lnTo>
                  <a:lnTo>
                    <a:pt x="187858" y="121158"/>
                  </a:lnTo>
                  <a:lnTo>
                    <a:pt x="206362" y="147421"/>
                  </a:lnTo>
                  <a:lnTo>
                    <a:pt x="234467" y="164757"/>
                  </a:lnTo>
                  <a:lnTo>
                    <a:pt x="269938" y="171005"/>
                  </a:lnTo>
                  <a:lnTo>
                    <a:pt x="305308" y="164782"/>
                  </a:lnTo>
                  <a:lnTo>
                    <a:pt x="333425" y="147497"/>
                  </a:lnTo>
                  <a:lnTo>
                    <a:pt x="339153" y="139407"/>
                  </a:lnTo>
                  <a:lnTo>
                    <a:pt x="351993" y="121246"/>
                  </a:lnTo>
                  <a:lnTo>
                    <a:pt x="358686" y="88099"/>
                  </a:lnTo>
                  <a:close/>
                </a:path>
                <a:path w="2077720" h="261620">
                  <a:moveTo>
                    <a:pt x="531545" y="33591"/>
                  </a:moveTo>
                  <a:lnTo>
                    <a:pt x="518617" y="21424"/>
                  </a:lnTo>
                  <a:lnTo>
                    <a:pt x="502958" y="12522"/>
                  </a:lnTo>
                  <a:lnTo>
                    <a:pt x="484924" y="7061"/>
                  </a:lnTo>
                  <a:lnTo>
                    <a:pt x="464820" y="5194"/>
                  </a:lnTo>
                  <a:lnTo>
                    <a:pt x="429742" y="11353"/>
                  </a:lnTo>
                  <a:lnTo>
                    <a:pt x="401853" y="28524"/>
                  </a:lnTo>
                  <a:lnTo>
                    <a:pt x="383425" y="54762"/>
                  </a:lnTo>
                  <a:lnTo>
                    <a:pt x="376770" y="88112"/>
                  </a:lnTo>
                  <a:lnTo>
                    <a:pt x="383413" y="121450"/>
                  </a:lnTo>
                  <a:lnTo>
                    <a:pt x="401815" y="147675"/>
                  </a:lnTo>
                  <a:lnTo>
                    <a:pt x="429653" y="164858"/>
                  </a:lnTo>
                  <a:lnTo>
                    <a:pt x="464578" y="171005"/>
                  </a:lnTo>
                  <a:lnTo>
                    <a:pt x="484822" y="169151"/>
                  </a:lnTo>
                  <a:lnTo>
                    <a:pt x="502932" y="163652"/>
                  </a:lnTo>
                  <a:lnTo>
                    <a:pt x="518604" y="154686"/>
                  </a:lnTo>
                  <a:lnTo>
                    <a:pt x="531545" y="142379"/>
                  </a:lnTo>
                  <a:lnTo>
                    <a:pt x="507441" y="120396"/>
                  </a:lnTo>
                  <a:lnTo>
                    <a:pt x="499110" y="128524"/>
                  </a:lnTo>
                  <a:lnTo>
                    <a:pt x="489267" y="134531"/>
                  </a:lnTo>
                  <a:lnTo>
                    <a:pt x="478320" y="138214"/>
                  </a:lnTo>
                  <a:lnTo>
                    <a:pt x="466661" y="139407"/>
                  </a:lnTo>
                  <a:lnTo>
                    <a:pt x="445757" y="135636"/>
                  </a:lnTo>
                  <a:lnTo>
                    <a:pt x="429336" y="125095"/>
                  </a:lnTo>
                  <a:lnTo>
                    <a:pt x="418617" y="108877"/>
                  </a:lnTo>
                  <a:lnTo>
                    <a:pt x="414782" y="88099"/>
                  </a:lnTo>
                  <a:lnTo>
                    <a:pt x="418617" y="67335"/>
                  </a:lnTo>
                  <a:lnTo>
                    <a:pt x="429336" y="51117"/>
                  </a:lnTo>
                  <a:lnTo>
                    <a:pt x="445757" y="40563"/>
                  </a:lnTo>
                  <a:lnTo>
                    <a:pt x="466661" y="36804"/>
                  </a:lnTo>
                  <a:lnTo>
                    <a:pt x="478294" y="37985"/>
                  </a:lnTo>
                  <a:lnTo>
                    <a:pt x="489216" y="41617"/>
                  </a:lnTo>
                  <a:lnTo>
                    <a:pt x="499071" y="47548"/>
                  </a:lnTo>
                  <a:lnTo>
                    <a:pt x="507441" y="55575"/>
                  </a:lnTo>
                  <a:lnTo>
                    <a:pt x="531545" y="33591"/>
                  </a:lnTo>
                  <a:close/>
                </a:path>
                <a:path w="2077720" h="261620">
                  <a:moveTo>
                    <a:pt x="1604721" y="172745"/>
                  </a:moveTo>
                  <a:lnTo>
                    <a:pt x="1595869" y="134023"/>
                  </a:lnTo>
                  <a:lnTo>
                    <a:pt x="1563560" y="97447"/>
                  </a:lnTo>
                  <a:lnTo>
                    <a:pt x="1551076" y="90576"/>
                  </a:lnTo>
                  <a:lnTo>
                    <a:pt x="1598676" y="8902"/>
                  </a:lnTo>
                  <a:lnTo>
                    <a:pt x="1459776" y="8902"/>
                  </a:lnTo>
                  <a:lnTo>
                    <a:pt x="1459776" y="45732"/>
                  </a:lnTo>
                  <a:lnTo>
                    <a:pt x="1534160" y="45732"/>
                  </a:lnTo>
                  <a:lnTo>
                    <a:pt x="1495729" y="111696"/>
                  </a:lnTo>
                  <a:lnTo>
                    <a:pt x="1533258" y="122961"/>
                  </a:lnTo>
                  <a:lnTo>
                    <a:pt x="1562671" y="151815"/>
                  </a:lnTo>
                  <a:lnTo>
                    <a:pt x="1566621" y="170751"/>
                  </a:lnTo>
                  <a:lnTo>
                    <a:pt x="1566265" y="177774"/>
                  </a:lnTo>
                  <a:lnTo>
                    <a:pt x="1546352" y="212877"/>
                  </a:lnTo>
                  <a:lnTo>
                    <a:pt x="1514944" y="223710"/>
                  </a:lnTo>
                  <a:lnTo>
                    <a:pt x="1501686" y="222034"/>
                  </a:lnTo>
                  <a:lnTo>
                    <a:pt x="1469694" y="197942"/>
                  </a:lnTo>
                  <a:lnTo>
                    <a:pt x="1462493" y="172173"/>
                  </a:lnTo>
                  <a:lnTo>
                    <a:pt x="1462493" y="159918"/>
                  </a:lnTo>
                  <a:lnTo>
                    <a:pt x="1424686" y="159918"/>
                  </a:lnTo>
                  <a:lnTo>
                    <a:pt x="1424686" y="172173"/>
                  </a:lnTo>
                  <a:lnTo>
                    <a:pt x="1425409" y="183807"/>
                  </a:lnTo>
                  <a:lnTo>
                    <a:pt x="1443266" y="226402"/>
                  </a:lnTo>
                  <a:lnTo>
                    <a:pt x="1480223" y="254723"/>
                  </a:lnTo>
                  <a:lnTo>
                    <a:pt x="1514703" y="261442"/>
                  </a:lnTo>
                  <a:lnTo>
                    <a:pt x="1526514" y="260731"/>
                  </a:lnTo>
                  <a:lnTo>
                    <a:pt x="1569542" y="243039"/>
                  </a:lnTo>
                  <a:lnTo>
                    <a:pt x="1597914" y="206832"/>
                  </a:lnTo>
                  <a:lnTo>
                    <a:pt x="1603997" y="184404"/>
                  </a:lnTo>
                  <a:lnTo>
                    <a:pt x="1604721" y="172745"/>
                  </a:lnTo>
                  <a:close/>
                </a:path>
                <a:path w="2077720" h="261620">
                  <a:moveTo>
                    <a:pt x="2048649" y="44361"/>
                  </a:moveTo>
                  <a:lnTo>
                    <a:pt x="2046173" y="38468"/>
                  </a:lnTo>
                  <a:lnTo>
                    <a:pt x="2037384" y="29768"/>
                  </a:lnTo>
                  <a:lnTo>
                    <a:pt x="2031403" y="27330"/>
                  </a:lnTo>
                  <a:lnTo>
                    <a:pt x="2025180" y="27330"/>
                  </a:lnTo>
                  <a:lnTo>
                    <a:pt x="2016061" y="29146"/>
                  </a:lnTo>
                  <a:lnTo>
                    <a:pt x="2008606" y="34124"/>
                  </a:lnTo>
                  <a:lnTo>
                    <a:pt x="2003590" y="41490"/>
                  </a:lnTo>
                  <a:lnTo>
                    <a:pt x="2001761" y="50507"/>
                  </a:lnTo>
                  <a:lnTo>
                    <a:pt x="2003602" y="59524"/>
                  </a:lnTo>
                  <a:lnTo>
                    <a:pt x="2008619" y="66890"/>
                  </a:lnTo>
                  <a:lnTo>
                    <a:pt x="2016074" y="71856"/>
                  </a:lnTo>
                  <a:lnTo>
                    <a:pt x="2025205" y="73672"/>
                  </a:lnTo>
                  <a:lnTo>
                    <a:pt x="2034324" y="71856"/>
                  </a:lnTo>
                  <a:lnTo>
                    <a:pt x="2041779" y="66890"/>
                  </a:lnTo>
                  <a:lnTo>
                    <a:pt x="2046808" y="59524"/>
                  </a:lnTo>
                  <a:lnTo>
                    <a:pt x="2048649" y="50495"/>
                  </a:lnTo>
                  <a:lnTo>
                    <a:pt x="2048649" y="44361"/>
                  </a:lnTo>
                  <a:close/>
                </a:path>
                <a:path w="2077720" h="261620">
                  <a:moveTo>
                    <a:pt x="2077339" y="128257"/>
                  </a:moveTo>
                  <a:lnTo>
                    <a:pt x="2067598" y="79362"/>
                  </a:lnTo>
                  <a:lnTo>
                    <a:pt x="2064169" y="71932"/>
                  </a:lnTo>
                  <a:lnTo>
                    <a:pt x="2062200" y="75552"/>
                  </a:lnTo>
                  <a:lnTo>
                    <a:pt x="2059762" y="78879"/>
                  </a:lnTo>
                  <a:lnTo>
                    <a:pt x="2051672" y="86220"/>
                  </a:lnTo>
                  <a:lnTo>
                    <a:pt x="2045881" y="89763"/>
                  </a:lnTo>
                  <a:lnTo>
                    <a:pt x="2039620" y="92379"/>
                  </a:lnTo>
                  <a:lnTo>
                    <a:pt x="2032977" y="94030"/>
                  </a:lnTo>
                  <a:lnTo>
                    <a:pt x="2035975" y="102298"/>
                  </a:lnTo>
                  <a:lnTo>
                    <a:pt x="2038121" y="110807"/>
                  </a:lnTo>
                  <a:lnTo>
                    <a:pt x="2039404" y="119481"/>
                  </a:lnTo>
                  <a:lnTo>
                    <a:pt x="2039797" y="128257"/>
                  </a:lnTo>
                  <a:lnTo>
                    <a:pt x="2039353" y="137299"/>
                  </a:lnTo>
                  <a:lnTo>
                    <a:pt x="2024075" y="179844"/>
                  </a:lnTo>
                  <a:lnTo>
                    <a:pt x="1990369" y="209943"/>
                  </a:lnTo>
                  <a:lnTo>
                    <a:pt x="1946719" y="220268"/>
                  </a:lnTo>
                  <a:lnTo>
                    <a:pt x="1928710" y="218389"/>
                  </a:lnTo>
                  <a:lnTo>
                    <a:pt x="1881746" y="193497"/>
                  </a:lnTo>
                  <a:lnTo>
                    <a:pt x="1857946" y="152209"/>
                  </a:lnTo>
                  <a:lnTo>
                    <a:pt x="1855012" y="128371"/>
                  </a:lnTo>
                  <a:lnTo>
                    <a:pt x="1855978" y="116395"/>
                  </a:lnTo>
                  <a:lnTo>
                    <a:pt x="1874621" y="72275"/>
                  </a:lnTo>
                  <a:lnTo>
                    <a:pt x="1904822" y="47244"/>
                  </a:lnTo>
                  <a:lnTo>
                    <a:pt x="1947938" y="36639"/>
                  </a:lnTo>
                  <a:lnTo>
                    <a:pt x="1956422" y="37071"/>
                  </a:lnTo>
                  <a:lnTo>
                    <a:pt x="1964817" y="38277"/>
                  </a:lnTo>
                  <a:lnTo>
                    <a:pt x="1973072" y="40233"/>
                  </a:lnTo>
                  <a:lnTo>
                    <a:pt x="1981123" y="42926"/>
                  </a:lnTo>
                  <a:lnTo>
                    <a:pt x="1982787" y="36334"/>
                  </a:lnTo>
                  <a:lnTo>
                    <a:pt x="1985454" y="30099"/>
                  </a:lnTo>
                  <a:lnTo>
                    <a:pt x="1989035" y="24345"/>
                  </a:lnTo>
                  <a:lnTo>
                    <a:pt x="1996376" y="16421"/>
                  </a:lnTo>
                  <a:lnTo>
                    <a:pt x="2003107" y="12153"/>
                  </a:lnTo>
                  <a:lnTo>
                    <a:pt x="1996605" y="9169"/>
                  </a:lnTo>
                  <a:lnTo>
                    <a:pt x="1984717" y="5143"/>
                  </a:lnTo>
                  <a:lnTo>
                    <a:pt x="1972525" y="2260"/>
                  </a:lnTo>
                  <a:lnTo>
                    <a:pt x="1960105" y="546"/>
                  </a:lnTo>
                  <a:lnTo>
                    <a:pt x="1947545" y="0"/>
                  </a:lnTo>
                  <a:lnTo>
                    <a:pt x="1905088" y="7112"/>
                  </a:lnTo>
                  <a:lnTo>
                    <a:pt x="1868144" y="26771"/>
                  </a:lnTo>
                  <a:lnTo>
                    <a:pt x="1839366" y="56959"/>
                  </a:lnTo>
                  <a:lnTo>
                    <a:pt x="1821459" y="95618"/>
                  </a:lnTo>
                  <a:lnTo>
                    <a:pt x="1816950" y="128727"/>
                  </a:lnTo>
                  <a:lnTo>
                    <a:pt x="1817903" y="145402"/>
                  </a:lnTo>
                  <a:lnTo>
                    <a:pt x="1833638" y="193446"/>
                  </a:lnTo>
                  <a:lnTo>
                    <a:pt x="1867395" y="231546"/>
                  </a:lnTo>
                  <a:lnTo>
                    <a:pt x="1913178" y="253517"/>
                  </a:lnTo>
                  <a:lnTo>
                    <a:pt x="1945728" y="257530"/>
                  </a:lnTo>
                  <a:lnTo>
                    <a:pt x="1954517" y="257238"/>
                  </a:lnTo>
                  <a:lnTo>
                    <a:pt x="2008593" y="241884"/>
                  </a:lnTo>
                  <a:lnTo>
                    <a:pt x="2053031" y="202946"/>
                  </a:lnTo>
                  <a:lnTo>
                    <a:pt x="2071801" y="164998"/>
                  </a:lnTo>
                  <a:lnTo>
                    <a:pt x="2076665" y="140677"/>
                  </a:lnTo>
                  <a:lnTo>
                    <a:pt x="2077339" y="128257"/>
                  </a:lnTo>
                  <a:close/>
                </a:path>
              </a:pathLst>
            </a:custGeom>
            <a:solidFill>
              <a:srgbClr val="8004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388423" y="6266470"/>
              <a:ext cx="146911" cy="163063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572420" y="6266470"/>
              <a:ext cx="182805" cy="160316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793681" y="6266470"/>
              <a:ext cx="125614" cy="160316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949201" y="6266470"/>
              <a:ext cx="148729" cy="160316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1118126" y="6266455"/>
              <a:ext cx="141605" cy="160655"/>
            </a:xfrm>
            <a:custGeom>
              <a:avLst/>
              <a:gdLst/>
              <a:ahLst/>
              <a:cxnLst/>
              <a:rect l="l" t="t" r="r" b="b"/>
              <a:pathLst>
                <a:path w="141604" h="160654">
                  <a:moveTo>
                    <a:pt x="141341" y="0"/>
                  </a:moveTo>
                  <a:lnTo>
                    <a:pt x="0" y="0"/>
                  </a:lnTo>
                  <a:lnTo>
                    <a:pt x="0" y="30246"/>
                  </a:lnTo>
                  <a:lnTo>
                    <a:pt x="51889" y="30246"/>
                  </a:lnTo>
                  <a:lnTo>
                    <a:pt x="51890" y="160330"/>
                  </a:lnTo>
                  <a:lnTo>
                    <a:pt x="89422" y="160330"/>
                  </a:lnTo>
                  <a:lnTo>
                    <a:pt x="89421" y="30246"/>
                  </a:lnTo>
                  <a:lnTo>
                    <a:pt x="141341" y="30246"/>
                  </a:lnTo>
                  <a:lnTo>
                    <a:pt x="141341" y="0"/>
                  </a:lnTo>
                  <a:close/>
                </a:path>
              </a:pathLst>
            </a:custGeom>
            <a:solidFill>
              <a:srgbClr val="8004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2" name="object 1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156716" y="2157983"/>
            <a:ext cx="5564124" cy="313029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92377" y="576834"/>
            <a:ext cx="92075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>
                <a:solidFill>
                  <a:srgbClr val="8004D7"/>
                </a:solidFill>
              </a:rPr>
              <a:t>Develop</a:t>
            </a:r>
            <a:r>
              <a:rPr spc="-5" dirty="0">
                <a:solidFill>
                  <a:srgbClr val="8004D7"/>
                </a:solidFill>
              </a:rPr>
              <a:t> phase</a:t>
            </a:r>
            <a:r>
              <a:rPr spc="35" dirty="0">
                <a:solidFill>
                  <a:srgbClr val="8004D7"/>
                </a:solidFill>
              </a:rPr>
              <a:t> </a:t>
            </a:r>
            <a:r>
              <a:rPr spc="-25" dirty="0"/>
              <a:t>for</a:t>
            </a:r>
            <a:r>
              <a:rPr spc="5" dirty="0"/>
              <a:t> </a:t>
            </a:r>
            <a:r>
              <a:rPr spc="-15" dirty="0"/>
              <a:t>technical</a:t>
            </a:r>
            <a:r>
              <a:rPr spc="25" dirty="0"/>
              <a:t> </a:t>
            </a:r>
            <a:r>
              <a:rPr spc="-15" dirty="0"/>
              <a:t>documentation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65501" y="1423873"/>
            <a:ext cx="647001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i="1" spc="-5" dirty="0">
                <a:latin typeface="Calibri"/>
                <a:cs typeface="Calibri"/>
              </a:rPr>
              <a:t>Phase</a:t>
            </a:r>
            <a:r>
              <a:rPr sz="2500" i="1" spc="15" dirty="0">
                <a:latin typeface="Calibri"/>
                <a:cs typeface="Calibri"/>
              </a:rPr>
              <a:t> </a:t>
            </a:r>
            <a:r>
              <a:rPr sz="2500" i="1" dirty="0">
                <a:latin typeface="Calibri"/>
                <a:cs typeface="Calibri"/>
              </a:rPr>
              <a:t>three</a:t>
            </a:r>
            <a:r>
              <a:rPr sz="2500" i="1" spc="20" dirty="0">
                <a:latin typeface="Calibri"/>
                <a:cs typeface="Calibri"/>
              </a:rPr>
              <a:t> </a:t>
            </a:r>
            <a:r>
              <a:rPr sz="2500" i="1" spc="-5" dirty="0">
                <a:latin typeface="Calibri"/>
                <a:cs typeface="Calibri"/>
              </a:rPr>
              <a:t>of</a:t>
            </a:r>
            <a:r>
              <a:rPr sz="2500" i="1" spc="5" dirty="0">
                <a:latin typeface="Calibri"/>
                <a:cs typeface="Calibri"/>
              </a:rPr>
              <a:t> </a:t>
            </a:r>
            <a:r>
              <a:rPr sz="2500" i="1" dirty="0">
                <a:latin typeface="Calibri"/>
                <a:cs typeface="Calibri"/>
              </a:rPr>
              <a:t>the</a:t>
            </a:r>
            <a:r>
              <a:rPr sz="2500" i="1" spc="5" dirty="0">
                <a:latin typeface="Calibri"/>
                <a:cs typeface="Calibri"/>
              </a:rPr>
              <a:t> </a:t>
            </a:r>
            <a:r>
              <a:rPr sz="2500" i="1" spc="-5" dirty="0">
                <a:latin typeface="Calibri"/>
                <a:cs typeface="Calibri"/>
              </a:rPr>
              <a:t>double</a:t>
            </a:r>
            <a:r>
              <a:rPr sz="2500" i="1" spc="5" dirty="0">
                <a:latin typeface="Calibri"/>
                <a:cs typeface="Calibri"/>
              </a:rPr>
              <a:t> </a:t>
            </a:r>
            <a:r>
              <a:rPr sz="2500" i="1" spc="-5" dirty="0">
                <a:latin typeface="Calibri"/>
                <a:cs typeface="Calibri"/>
              </a:rPr>
              <a:t>diamond</a:t>
            </a:r>
            <a:r>
              <a:rPr sz="2500" i="1" spc="5" dirty="0">
                <a:latin typeface="Calibri"/>
                <a:cs typeface="Calibri"/>
              </a:rPr>
              <a:t> </a:t>
            </a:r>
            <a:r>
              <a:rPr sz="2500" i="1" spc="-5" dirty="0">
                <a:latin typeface="Calibri"/>
                <a:cs typeface="Calibri"/>
              </a:rPr>
              <a:t>UX</a:t>
            </a:r>
            <a:r>
              <a:rPr sz="2500" i="1" spc="5" dirty="0">
                <a:latin typeface="Calibri"/>
                <a:cs typeface="Calibri"/>
              </a:rPr>
              <a:t> </a:t>
            </a:r>
            <a:r>
              <a:rPr sz="2500" i="1" spc="-5" dirty="0">
                <a:latin typeface="Calibri"/>
                <a:cs typeface="Calibri"/>
              </a:rPr>
              <a:t>framework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81292" y="2311755"/>
            <a:ext cx="4356100" cy="3607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88290">
              <a:lnSpc>
                <a:spcPct val="15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0D0D0D"/>
                </a:solidFill>
                <a:latin typeface="Calibri"/>
                <a:cs typeface="Calibri"/>
              </a:rPr>
              <a:t>Objective:</a:t>
            </a:r>
            <a:r>
              <a:rPr sz="1400" b="1" spc="-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0D0D0D"/>
                </a:solidFill>
                <a:latin typeface="Calibri"/>
                <a:cs typeface="Calibri"/>
              </a:rPr>
              <a:t>Transform</a:t>
            </a:r>
            <a:r>
              <a:rPr sz="1400" spc="-4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ideas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into</a:t>
            </a:r>
            <a:r>
              <a:rPr sz="1400" spc="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tangible</a:t>
            </a:r>
            <a:r>
              <a:rPr sz="1400" spc="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documentation </a:t>
            </a:r>
            <a:r>
              <a:rPr sz="1400" spc="-30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solutions.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Font typeface="Wingdings"/>
              <a:buChar char=""/>
              <a:tabLst>
                <a:tab pos="241300" algn="l"/>
              </a:tabLst>
            </a:pPr>
            <a:r>
              <a:rPr sz="1400" b="1" dirty="0">
                <a:solidFill>
                  <a:srgbClr val="0D0D0D"/>
                </a:solidFill>
                <a:latin typeface="Calibri"/>
                <a:cs typeface="Calibri"/>
              </a:rPr>
              <a:t>Activities:</a:t>
            </a:r>
            <a:endParaRPr sz="140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1340"/>
              </a:spcBef>
              <a:buFont typeface="Wingdings"/>
              <a:buChar char=""/>
              <a:tabLst>
                <a:tab pos="698500" algn="l"/>
              </a:tabLst>
            </a:pP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Explore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various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documentation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formats</a:t>
            </a:r>
            <a:r>
              <a:rPr sz="1400" spc="-3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(tutorials,</a:t>
            </a:r>
            <a:endParaRPr sz="1400">
              <a:latin typeface="Calibri"/>
              <a:cs typeface="Calibri"/>
            </a:endParaRPr>
          </a:p>
          <a:p>
            <a:pPr marL="698500">
              <a:lnSpc>
                <a:spcPct val="100000"/>
              </a:lnSpc>
              <a:spcBef>
                <a:spcPts val="844"/>
              </a:spcBef>
            </a:pPr>
            <a:r>
              <a:rPr sz="1400" spc="-85" dirty="0">
                <a:solidFill>
                  <a:srgbClr val="0D0D0D"/>
                </a:solidFill>
                <a:latin typeface="Calibri"/>
                <a:cs typeface="Calibri"/>
              </a:rPr>
              <a:t>F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A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Qs,</a:t>
            </a:r>
            <a:r>
              <a:rPr sz="1400" spc="-3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0D0D0D"/>
                </a:solidFill>
                <a:latin typeface="Calibri"/>
                <a:cs typeface="Calibri"/>
              </a:rPr>
              <a:t>et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c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.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)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  <a:p>
            <a:pPr marL="698500" marR="448945" lvl="1" indent="-228600">
              <a:lnSpc>
                <a:spcPct val="150000"/>
              </a:lnSpc>
              <a:spcBef>
                <a:spcPts val="490"/>
              </a:spcBef>
              <a:buFont typeface="Wingdings"/>
              <a:buChar char=""/>
              <a:tabLst>
                <a:tab pos="698500" algn="l"/>
              </a:tabLst>
            </a:pPr>
            <a:r>
              <a:rPr sz="1400" spc="-20" dirty="0">
                <a:solidFill>
                  <a:srgbClr val="0D0D0D"/>
                </a:solidFill>
                <a:latin typeface="Calibri"/>
                <a:cs typeface="Calibri"/>
              </a:rPr>
              <a:t>Work</a:t>
            </a:r>
            <a:r>
              <a:rPr sz="1400" spc="-3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closely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with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subject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matter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experts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for </a:t>
            </a:r>
            <a:r>
              <a:rPr sz="1400" spc="-3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accurate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content.</a:t>
            </a:r>
            <a:endParaRPr sz="14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lr>
                <a:srgbClr val="0D0D0D"/>
              </a:buClr>
              <a:buFont typeface="Wingdings"/>
              <a:buChar char=""/>
            </a:pPr>
            <a:endParaRPr sz="110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buFont typeface="Wingdings"/>
              <a:buChar char=""/>
              <a:tabLst>
                <a:tab pos="698500" algn="l"/>
              </a:tabLst>
            </a:pP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Prototype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documentation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layouts</a:t>
            </a:r>
            <a:r>
              <a:rPr sz="1400" spc="-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and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styles.</a:t>
            </a:r>
            <a:endParaRPr sz="1400">
              <a:latin typeface="Calibri"/>
              <a:cs typeface="Calibri"/>
            </a:endParaRPr>
          </a:p>
          <a:p>
            <a:pPr marL="698500" marR="5080" lvl="1" indent="-228600">
              <a:lnSpc>
                <a:spcPct val="150000"/>
              </a:lnSpc>
              <a:spcBef>
                <a:spcPts val="505"/>
              </a:spcBef>
              <a:buFont typeface="Wingdings"/>
              <a:buChar char=""/>
              <a:tabLst>
                <a:tab pos="698500" algn="l"/>
              </a:tabLst>
            </a:pP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Iterate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based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on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 feedback</a:t>
            </a:r>
            <a:r>
              <a:rPr sz="1400" spc="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from</a:t>
            </a:r>
            <a:r>
              <a:rPr sz="1400" spc="-3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both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technical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and </a:t>
            </a:r>
            <a:r>
              <a:rPr sz="1400" spc="-3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non-technical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stakeholders.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9834387" y="6258529"/>
            <a:ext cx="2077720" cy="261620"/>
            <a:chOff x="9834387" y="6258529"/>
            <a:chExt cx="2077720" cy="26162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57762" y="6266693"/>
              <a:ext cx="179255" cy="25212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9834384" y="6258534"/>
              <a:ext cx="2077720" cy="261620"/>
            </a:xfrm>
            <a:custGeom>
              <a:avLst/>
              <a:gdLst/>
              <a:ahLst/>
              <a:cxnLst/>
              <a:rect l="l" t="t" r="r" b="b"/>
              <a:pathLst>
                <a:path w="2077720" h="261620">
                  <a:moveTo>
                    <a:pt x="163118" y="88099"/>
                  </a:moveTo>
                  <a:lnTo>
                    <a:pt x="156603" y="55092"/>
                  </a:lnTo>
                  <a:lnTo>
                    <a:pt x="144513" y="38404"/>
                  </a:lnTo>
                  <a:lnTo>
                    <a:pt x="138290" y="29819"/>
                  </a:lnTo>
                  <a:lnTo>
                    <a:pt x="125120" y="22275"/>
                  </a:lnTo>
                  <a:lnTo>
                    <a:pt x="125120" y="88099"/>
                  </a:lnTo>
                  <a:lnTo>
                    <a:pt x="121323" y="108813"/>
                  </a:lnTo>
                  <a:lnTo>
                    <a:pt x="110553" y="124460"/>
                  </a:lnTo>
                  <a:lnTo>
                    <a:pt x="93738" y="134353"/>
                  </a:lnTo>
                  <a:lnTo>
                    <a:pt x="71818" y="137795"/>
                  </a:lnTo>
                  <a:lnTo>
                    <a:pt x="37528" y="137795"/>
                  </a:lnTo>
                  <a:lnTo>
                    <a:pt x="37528" y="38404"/>
                  </a:lnTo>
                  <a:lnTo>
                    <a:pt x="71818" y="38404"/>
                  </a:lnTo>
                  <a:lnTo>
                    <a:pt x="93738" y="41846"/>
                  </a:lnTo>
                  <a:lnTo>
                    <a:pt x="110553" y="51739"/>
                  </a:lnTo>
                  <a:lnTo>
                    <a:pt x="121323" y="67386"/>
                  </a:lnTo>
                  <a:lnTo>
                    <a:pt x="125120" y="88099"/>
                  </a:lnTo>
                  <a:lnTo>
                    <a:pt x="125120" y="22275"/>
                  </a:lnTo>
                  <a:lnTo>
                    <a:pt x="110045" y="13639"/>
                  </a:lnTo>
                  <a:lnTo>
                    <a:pt x="73685" y="7937"/>
                  </a:lnTo>
                  <a:lnTo>
                    <a:pt x="0" y="7937"/>
                  </a:lnTo>
                  <a:lnTo>
                    <a:pt x="0" y="168262"/>
                  </a:lnTo>
                  <a:lnTo>
                    <a:pt x="73685" y="168262"/>
                  </a:lnTo>
                  <a:lnTo>
                    <a:pt x="110045" y="162560"/>
                  </a:lnTo>
                  <a:lnTo>
                    <a:pt x="138290" y="146380"/>
                  </a:lnTo>
                  <a:lnTo>
                    <a:pt x="144513" y="137795"/>
                  </a:lnTo>
                  <a:lnTo>
                    <a:pt x="156603" y="121107"/>
                  </a:lnTo>
                  <a:lnTo>
                    <a:pt x="163118" y="88099"/>
                  </a:lnTo>
                  <a:close/>
                </a:path>
                <a:path w="2077720" h="261620">
                  <a:moveTo>
                    <a:pt x="358686" y="88099"/>
                  </a:moveTo>
                  <a:lnTo>
                    <a:pt x="351993" y="54952"/>
                  </a:lnTo>
                  <a:lnTo>
                    <a:pt x="339153" y="36804"/>
                  </a:lnTo>
                  <a:lnTo>
                    <a:pt x="333425" y="28702"/>
                  </a:lnTo>
                  <a:lnTo>
                    <a:pt x="320675" y="20866"/>
                  </a:lnTo>
                  <a:lnTo>
                    <a:pt x="320675" y="88099"/>
                  </a:lnTo>
                  <a:lnTo>
                    <a:pt x="316826" y="108966"/>
                  </a:lnTo>
                  <a:lnTo>
                    <a:pt x="306171" y="125171"/>
                  </a:lnTo>
                  <a:lnTo>
                    <a:pt x="290080" y="135674"/>
                  </a:lnTo>
                  <a:lnTo>
                    <a:pt x="269938" y="139407"/>
                  </a:lnTo>
                  <a:lnTo>
                    <a:pt x="249796" y="135674"/>
                  </a:lnTo>
                  <a:lnTo>
                    <a:pt x="233705" y="125171"/>
                  </a:lnTo>
                  <a:lnTo>
                    <a:pt x="223062" y="108966"/>
                  </a:lnTo>
                  <a:lnTo>
                    <a:pt x="219202" y="88099"/>
                  </a:lnTo>
                  <a:lnTo>
                    <a:pt x="223050" y="67233"/>
                  </a:lnTo>
                  <a:lnTo>
                    <a:pt x="233705" y="51028"/>
                  </a:lnTo>
                  <a:lnTo>
                    <a:pt x="249783" y="40538"/>
                  </a:lnTo>
                  <a:lnTo>
                    <a:pt x="269925" y="36804"/>
                  </a:lnTo>
                  <a:lnTo>
                    <a:pt x="290080" y="40538"/>
                  </a:lnTo>
                  <a:lnTo>
                    <a:pt x="306171" y="51028"/>
                  </a:lnTo>
                  <a:lnTo>
                    <a:pt x="316826" y="67233"/>
                  </a:lnTo>
                  <a:lnTo>
                    <a:pt x="320675" y="88099"/>
                  </a:lnTo>
                  <a:lnTo>
                    <a:pt x="320675" y="20866"/>
                  </a:lnTo>
                  <a:lnTo>
                    <a:pt x="305308" y="11417"/>
                  </a:lnTo>
                  <a:lnTo>
                    <a:pt x="269938" y="5194"/>
                  </a:lnTo>
                  <a:lnTo>
                    <a:pt x="234467" y="11455"/>
                  </a:lnTo>
                  <a:lnTo>
                    <a:pt x="206362" y="28778"/>
                  </a:lnTo>
                  <a:lnTo>
                    <a:pt x="187858" y="55041"/>
                  </a:lnTo>
                  <a:lnTo>
                    <a:pt x="181203" y="88099"/>
                  </a:lnTo>
                  <a:lnTo>
                    <a:pt x="187858" y="121158"/>
                  </a:lnTo>
                  <a:lnTo>
                    <a:pt x="206362" y="147421"/>
                  </a:lnTo>
                  <a:lnTo>
                    <a:pt x="234467" y="164757"/>
                  </a:lnTo>
                  <a:lnTo>
                    <a:pt x="269938" y="171005"/>
                  </a:lnTo>
                  <a:lnTo>
                    <a:pt x="305308" y="164782"/>
                  </a:lnTo>
                  <a:lnTo>
                    <a:pt x="333425" y="147497"/>
                  </a:lnTo>
                  <a:lnTo>
                    <a:pt x="339153" y="139407"/>
                  </a:lnTo>
                  <a:lnTo>
                    <a:pt x="351993" y="121246"/>
                  </a:lnTo>
                  <a:lnTo>
                    <a:pt x="358686" y="88099"/>
                  </a:lnTo>
                  <a:close/>
                </a:path>
                <a:path w="2077720" h="261620">
                  <a:moveTo>
                    <a:pt x="531545" y="33591"/>
                  </a:moveTo>
                  <a:lnTo>
                    <a:pt x="518617" y="21424"/>
                  </a:lnTo>
                  <a:lnTo>
                    <a:pt x="502958" y="12522"/>
                  </a:lnTo>
                  <a:lnTo>
                    <a:pt x="484924" y="7061"/>
                  </a:lnTo>
                  <a:lnTo>
                    <a:pt x="464820" y="5194"/>
                  </a:lnTo>
                  <a:lnTo>
                    <a:pt x="429742" y="11353"/>
                  </a:lnTo>
                  <a:lnTo>
                    <a:pt x="401853" y="28524"/>
                  </a:lnTo>
                  <a:lnTo>
                    <a:pt x="383425" y="54762"/>
                  </a:lnTo>
                  <a:lnTo>
                    <a:pt x="376770" y="88112"/>
                  </a:lnTo>
                  <a:lnTo>
                    <a:pt x="383413" y="121450"/>
                  </a:lnTo>
                  <a:lnTo>
                    <a:pt x="401815" y="147675"/>
                  </a:lnTo>
                  <a:lnTo>
                    <a:pt x="429653" y="164858"/>
                  </a:lnTo>
                  <a:lnTo>
                    <a:pt x="464578" y="171005"/>
                  </a:lnTo>
                  <a:lnTo>
                    <a:pt x="484822" y="169151"/>
                  </a:lnTo>
                  <a:lnTo>
                    <a:pt x="502932" y="163652"/>
                  </a:lnTo>
                  <a:lnTo>
                    <a:pt x="518604" y="154686"/>
                  </a:lnTo>
                  <a:lnTo>
                    <a:pt x="531545" y="142379"/>
                  </a:lnTo>
                  <a:lnTo>
                    <a:pt x="507441" y="120396"/>
                  </a:lnTo>
                  <a:lnTo>
                    <a:pt x="499110" y="128524"/>
                  </a:lnTo>
                  <a:lnTo>
                    <a:pt x="489267" y="134531"/>
                  </a:lnTo>
                  <a:lnTo>
                    <a:pt x="478320" y="138214"/>
                  </a:lnTo>
                  <a:lnTo>
                    <a:pt x="466661" y="139407"/>
                  </a:lnTo>
                  <a:lnTo>
                    <a:pt x="445757" y="135636"/>
                  </a:lnTo>
                  <a:lnTo>
                    <a:pt x="429336" y="125095"/>
                  </a:lnTo>
                  <a:lnTo>
                    <a:pt x="418617" y="108877"/>
                  </a:lnTo>
                  <a:lnTo>
                    <a:pt x="414782" y="88099"/>
                  </a:lnTo>
                  <a:lnTo>
                    <a:pt x="418617" y="67335"/>
                  </a:lnTo>
                  <a:lnTo>
                    <a:pt x="429336" y="51117"/>
                  </a:lnTo>
                  <a:lnTo>
                    <a:pt x="445757" y="40563"/>
                  </a:lnTo>
                  <a:lnTo>
                    <a:pt x="466661" y="36804"/>
                  </a:lnTo>
                  <a:lnTo>
                    <a:pt x="478294" y="37985"/>
                  </a:lnTo>
                  <a:lnTo>
                    <a:pt x="489216" y="41617"/>
                  </a:lnTo>
                  <a:lnTo>
                    <a:pt x="499071" y="47548"/>
                  </a:lnTo>
                  <a:lnTo>
                    <a:pt x="507441" y="55575"/>
                  </a:lnTo>
                  <a:lnTo>
                    <a:pt x="531545" y="33591"/>
                  </a:lnTo>
                  <a:close/>
                </a:path>
                <a:path w="2077720" h="261620">
                  <a:moveTo>
                    <a:pt x="1604721" y="172745"/>
                  </a:moveTo>
                  <a:lnTo>
                    <a:pt x="1595869" y="134023"/>
                  </a:lnTo>
                  <a:lnTo>
                    <a:pt x="1563560" y="97447"/>
                  </a:lnTo>
                  <a:lnTo>
                    <a:pt x="1551076" y="90576"/>
                  </a:lnTo>
                  <a:lnTo>
                    <a:pt x="1598676" y="8902"/>
                  </a:lnTo>
                  <a:lnTo>
                    <a:pt x="1459776" y="8902"/>
                  </a:lnTo>
                  <a:lnTo>
                    <a:pt x="1459776" y="45732"/>
                  </a:lnTo>
                  <a:lnTo>
                    <a:pt x="1534160" y="45732"/>
                  </a:lnTo>
                  <a:lnTo>
                    <a:pt x="1495729" y="111696"/>
                  </a:lnTo>
                  <a:lnTo>
                    <a:pt x="1533258" y="122961"/>
                  </a:lnTo>
                  <a:lnTo>
                    <a:pt x="1562671" y="151815"/>
                  </a:lnTo>
                  <a:lnTo>
                    <a:pt x="1566621" y="170751"/>
                  </a:lnTo>
                  <a:lnTo>
                    <a:pt x="1566265" y="177774"/>
                  </a:lnTo>
                  <a:lnTo>
                    <a:pt x="1546352" y="212877"/>
                  </a:lnTo>
                  <a:lnTo>
                    <a:pt x="1514944" y="223710"/>
                  </a:lnTo>
                  <a:lnTo>
                    <a:pt x="1501686" y="222034"/>
                  </a:lnTo>
                  <a:lnTo>
                    <a:pt x="1469694" y="197942"/>
                  </a:lnTo>
                  <a:lnTo>
                    <a:pt x="1462493" y="172173"/>
                  </a:lnTo>
                  <a:lnTo>
                    <a:pt x="1462493" y="159918"/>
                  </a:lnTo>
                  <a:lnTo>
                    <a:pt x="1424686" y="159918"/>
                  </a:lnTo>
                  <a:lnTo>
                    <a:pt x="1424686" y="172173"/>
                  </a:lnTo>
                  <a:lnTo>
                    <a:pt x="1425409" y="183807"/>
                  </a:lnTo>
                  <a:lnTo>
                    <a:pt x="1443266" y="226402"/>
                  </a:lnTo>
                  <a:lnTo>
                    <a:pt x="1480223" y="254723"/>
                  </a:lnTo>
                  <a:lnTo>
                    <a:pt x="1514703" y="261442"/>
                  </a:lnTo>
                  <a:lnTo>
                    <a:pt x="1526514" y="260731"/>
                  </a:lnTo>
                  <a:lnTo>
                    <a:pt x="1569542" y="243039"/>
                  </a:lnTo>
                  <a:lnTo>
                    <a:pt x="1597914" y="206832"/>
                  </a:lnTo>
                  <a:lnTo>
                    <a:pt x="1603997" y="184404"/>
                  </a:lnTo>
                  <a:lnTo>
                    <a:pt x="1604721" y="172745"/>
                  </a:lnTo>
                  <a:close/>
                </a:path>
                <a:path w="2077720" h="261620">
                  <a:moveTo>
                    <a:pt x="2048649" y="44361"/>
                  </a:moveTo>
                  <a:lnTo>
                    <a:pt x="2046173" y="38468"/>
                  </a:lnTo>
                  <a:lnTo>
                    <a:pt x="2037384" y="29768"/>
                  </a:lnTo>
                  <a:lnTo>
                    <a:pt x="2031403" y="27330"/>
                  </a:lnTo>
                  <a:lnTo>
                    <a:pt x="2025180" y="27330"/>
                  </a:lnTo>
                  <a:lnTo>
                    <a:pt x="2016061" y="29146"/>
                  </a:lnTo>
                  <a:lnTo>
                    <a:pt x="2008606" y="34124"/>
                  </a:lnTo>
                  <a:lnTo>
                    <a:pt x="2003590" y="41490"/>
                  </a:lnTo>
                  <a:lnTo>
                    <a:pt x="2001761" y="50507"/>
                  </a:lnTo>
                  <a:lnTo>
                    <a:pt x="2003602" y="59524"/>
                  </a:lnTo>
                  <a:lnTo>
                    <a:pt x="2008619" y="66890"/>
                  </a:lnTo>
                  <a:lnTo>
                    <a:pt x="2016074" y="71856"/>
                  </a:lnTo>
                  <a:lnTo>
                    <a:pt x="2025205" y="73672"/>
                  </a:lnTo>
                  <a:lnTo>
                    <a:pt x="2034324" y="71856"/>
                  </a:lnTo>
                  <a:lnTo>
                    <a:pt x="2041779" y="66890"/>
                  </a:lnTo>
                  <a:lnTo>
                    <a:pt x="2046808" y="59524"/>
                  </a:lnTo>
                  <a:lnTo>
                    <a:pt x="2048649" y="50495"/>
                  </a:lnTo>
                  <a:lnTo>
                    <a:pt x="2048649" y="44361"/>
                  </a:lnTo>
                  <a:close/>
                </a:path>
                <a:path w="2077720" h="261620">
                  <a:moveTo>
                    <a:pt x="2077339" y="128257"/>
                  </a:moveTo>
                  <a:lnTo>
                    <a:pt x="2067598" y="79362"/>
                  </a:lnTo>
                  <a:lnTo>
                    <a:pt x="2064169" y="71932"/>
                  </a:lnTo>
                  <a:lnTo>
                    <a:pt x="2062200" y="75552"/>
                  </a:lnTo>
                  <a:lnTo>
                    <a:pt x="2059762" y="78879"/>
                  </a:lnTo>
                  <a:lnTo>
                    <a:pt x="2051672" y="86220"/>
                  </a:lnTo>
                  <a:lnTo>
                    <a:pt x="2045881" y="89763"/>
                  </a:lnTo>
                  <a:lnTo>
                    <a:pt x="2039620" y="92379"/>
                  </a:lnTo>
                  <a:lnTo>
                    <a:pt x="2032977" y="94030"/>
                  </a:lnTo>
                  <a:lnTo>
                    <a:pt x="2035975" y="102298"/>
                  </a:lnTo>
                  <a:lnTo>
                    <a:pt x="2038121" y="110807"/>
                  </a:lnTo>
                  <a:lnTo>
                    <a:pt x="2039404" y="119481"/>
                  </a:lnTo>
                  <a:lnTo>
                    <a:pt x="2039797" y="128257"/>
                  </a:lnTo>
                  <a:lnTo>
                    <a:pt x="2039353" y="137299"/>
                  </a:lnTo>
                  <a:lnTo>
                    <a:pt x="2024075" y="179844"/>
                  </a:lnTo>
                  <a:lnTo>
                    <a:pt x="1990369" y="209943"/>
                  </a:lnTo>
                  <a:lnTo>
                    <a:pt x="1946719" y="220268"/>
                  </a:lnTo>
                  <a:lnTo>
                    <a:pt x="1928710" y="218389"/>
                  </a:lnTo>
                  <a:lnTo>
                    <a:pt x="1881746" y="193497"/>
                  </a:lnTo>
                  <a:lnTo>
                    <a:pt x="1857946" y="152209"/>
                  </a:lnTo>
                  <a:lnTo>
                    <a:pt x="1855012" y="128371"/>
                  </a:lnTo>
                  <a:lnTo>
                    <a:pt x="1855978" y="116395"/>
                  </a:lnTo>
                  <a:lnTo>
                    <a:pt x="1874621" y="72275"/>
                  </a:lnTo>
                  <a:lnTo>
                    <a:pt x="1904822" y="47244"/>
                  </a:lnTo>
                  <a:lnTo>
                    <a:pt x="1947938" y="36639"/>
                  </a:lnTo>
                  <a:lnTo>
                    <a:pt x="1956422" y="37071"/>
                  </a:lnTo>
                  <a:lnTo>
                    <a:pt x="1964817" y="38277"/>
                  </a:lnTo>
                  <a:lnTo>
                    <a:pt x="1973072" y="40233"/>
                  </a:lnTo>
                  <a:lnTo>
                    <a:pt x="1981123" y="42926"/>
                  </a:lnTo>
                  <a:lnTo>
                    <a:pt x="1982787" y="36334"/>
                  </a:lnTo>
                  <a:lnTo>
                    <a:pt x="1985454" y="30099"/>
                  </a:lnTo>
                  <a:lnTo>
                    <a:pt x="1989035" y="24345"/>
                  </a:lnTo>
                  <a:lnTo>
                    <a:pt x="1996376" y="16421"/>
                  </a:lnTo>
                  <a:lnTo>
                    <a:pt x="2003107" y="12153"/>
                  </a:lnTo>
                  <a:lnTo>
                    <a:pt x="1996605" y="9169"/>
                  </a:lnTo>
                  <a:lnTo>
                    <a:pt x="1984717" y="5143"/>
                  </a:lnTo>
                  <a:lnTo>
                    <a:pt x="1972525" y="2260"/>
                  </a:lnTo>
                  <a:lnTo>
                    <a:pt x="1960105" y="546"/>
                  </a:lnTo>
                  <a:lnTo>
                    <a:pt x="1947545" y="0"/>
                  </a:lnTo>
                  <a:lnTo>
                    <a:pt x="1905088" y="7112"/>
                  </a:lnTo>
                  <a:lnTo>
                    <a:pt x="1868144" y="26771"/>
                  </a:lnTo>
                  <a:lnTo>
                    <a:pt x="1839366" y="56959"/>
                  </a:lnTo>
                  <a:lnTo>
                    <a:pt x="1821459" y="95618"/>
                  </a:lnTo>
                  <a:lnTo>
                    <a:pt x="1816950" y="128727"/>
                  </a:lnTo>
                  <a:lnTo>
                    <a:pt x="1817903" y="145402"/>
                  </a:lnTo>
                  <a:lnTo>
                    <a:pt x="1833638" y="193446"/>
                  </a:lnTo>
                  <a:lnTo>
                    <a:pt x="1867395" y="231546"/>
                  </a:lnTo>
                  <a:lnTo>
                    <a:pt x="1913178" y="253517"/>
                  </a:lnTo>
                  <a:lnTo>
                    <a:pt x="1945728" y="257530"/>
                  </a:lnTo>
                  <a:lnTo>
                    <a:pt x="1954517" y="257238"/>
                  </a:lnTo>
                  <a:lnTo>
                    <a:pt x="2008593" y="241884"/>
                  </a:lnTo>
                  <a:lnTo>
                    <a:pt x="2053031" y="202946"/>
                  </a:lnTo>
                  <a:lnTo>
                    <a:pt x="2071801" y="164998"/>
                  </a:lnTo>
                  <a:lnTo>
                    <a:pt x="2076665" y="140677"/>
                  </a:lnTo>
                  <a:lnTo>
                    <a:pt x="2077339" y="128257"/>
                  </a:lnTo>
                  <a:close/>
                </a:path>
              </a:pathLst>
            </a:custGeom>
            <a:solidFill>
              <a:srgbClr val="8004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388423" y="6266470"/>
              <a:ext cx="146911" cy="163063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793681" y="6266470"/>
              <a:ext cx="125614" cy="160316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572420" y="6266470"/>
              <a:ext cx="182805" cy="160316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949201" y="6266470"/>
              <a:ext cx="148729" cy="160316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11118126" y="6266455"/>
              <a:ext cx="141605" cy="160655"/>
            </a:xfrm>
            <a:custGeom>
              <a:avLst/>
              <a:gdLst/>
              <a:ahLst/>
              <a:cxnLst/>
              <a:rect l="l" t="t" r="r" b="b"/>
              <a:pathLst>
                <a:path w="141604" h="160654">
                  <a:moveTo>
                    <a:pt x="141341" y="0"/>
                  </a:moveTo>
                  <a:lnTo>
                    <a:pt x="0" y="0"/>
                  </a:lnTo>
                  <a:lnTo>
                    <a:pt x="0" y="30246"/>
                  </a:lnTo>
                  <a:lnTo>
                    <a:pt x="51889" y="30246"/>
                  </a:lnTo>
                  <a:lnTo>
                    <a:pt x="51890" y="160330"/>
                  </a:lnTo>
                  <a:lnTo>
                    <a:pt x="89422" y="160330"/>
                  </a:lnTo>
                  <a:lnTo>
                    <a:pt x="89421" y="30246"/>
                  </a:lnTo>
                  <a:lnTo>
                    <a:pt x="141341" y="30246"/>
                  </a:lnTo>
                  <a:lnTo>
                    <a:pt x="141341" y="0"/>
                  </a:lnTo>
                  <a:close/>
                </a:path>
              </a:pathLst>
            </a:custGeom>
            <a:solidFill>
              <a:srgbClr val="8004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3" name="object 1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251203" y="2321051"/>
            <a:ext cx="5193792" cy="292150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>
                <a:solidFill>
                  <a:srgbClr val="8004D7"/>
                </a:solidFill>
              </a:rPr>
              <a:t>Deliver </a:t>
            </a:r>
            <a:r>
              <a:rPr spc="-5" dirty="0">
                <a:solidFill>
                  <a:srgbClr val="8004D7"/>
                </a:solidFill>
              </a:rPr>
              <a:t>phase</a:t>
            </a:r>
            <a:r>
              <a:rPr spc="20" dirty="0">
                <a:solidFill>
                  <a:srgbClr val="8004D7"/>
                </a:solidFill>
              </a:rPr>
              <a:t> </a:t>
            </a:r>
            <a:r>
              <a:rPr spc="-25" dirty="0"/>
              <a:t>for</a:t>
            </a:r>
            <a:r>
              <a:rPr dirty="0"/>
              <a:t> </a:t>
            </a:r>
            <a:r>
              <a:rPr spc="-15" dirty="0"/>
              <a:t>technical</a:t>
            </a:r>
            <a:r>
              <a:rPr spc="25" dirty="0"/>
              <a:t> </a:t>
            </a:r>
            <a:r>
              <a:rPr spc="-15" dirty="0"/>
              <a:t>documentation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43605" y="1041603"/>
            <a:ext cx="629983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i="1" spc="-10" dirty="0">
                <a:latin typeface="Calibri"/>
                <a:cs typeface="Calibri"/>
              </a:rPr>
              <a:t>Phase</a:t>
            </a:r>
            <a:r>
              <a:rPr sz="2500" i="1" spc="10" dirty="0">
                <a:latin typeface="Calibri"/>
                <a:cs typeface="Calibri"/>
              </a:rPr>
              <a:t> </a:t>
            </a:r>
            <a:r>
              <a:rPr sz="2500" i="1" spc="-15" dirty="0">
                <a:latin typeface="Calibri"/>
                <a:cs typeface="Calibri"/>
              </a:rPr>
              <a:t>four</a:t>
            </a:r>
            <a:r>
              <a:rPr sz="2500" i="1" spc="15" dirty="0">
                <a:latin typeface="Calibri"/>
                <a:cs typeface="Calibri"/>
              </a:rPr>
              <a:t> </a:t>
            </a:r>
            <a:r>
              <a:rPr sz="2500" i="1" spc="-5" dirty="0">
                <a:latin typeface="Calibri"/>
                <a:cs typeface="Calibri"/>
              </a:rPr>
              <a:t>of</a:t>
            </a:r>
            <a:r>
              <a:rPr sz="2500" i="1" spc="5" dirty="0">
                <a:latin typeface="Calibri"/>
                <a:cs typeface="Calibri"/>
              </a:rPr>
              <a:t> </a:t>
            </a:r>
            <a:r>
              <a:rPr sz="2500" i="1" spc="-5" dirty="0">
                <a:latin typeface="Calibri"/>
                <a:cs typeface="Calibri"/>
              </a:rPr>
              <a:t>the</a:t>
            </a:r>
            <a:r>
              <a:rPr sz="2500" i="1" dirty="0">
                <a:latin typeface="Calibri"/>
                <a:cs typeface="Calibri"/>
              </a:rPr>
              <a:t> </a:t>
            </a:r>
            <a:r>
              <a:rPr sz="2500" i="1" spc="-5" dirty="0">
                <a:latin typeface="Calibri"/>
                <a:cs typeface="Calibri"/>
              </a:rPr>
              <a:t>double</a:t>
            </a:r>
            <a:r>
              <a:rPr sz="2500" i="1" spc="20" dirty="0">
                <a:latin typeface="Calibri"/>
                <a:cs typeface="Calibri"/>
              </a:rPr>
              <a:t> </a:t>
            </a:r>
            <a:r>
              <a:rPr sz="2500" i="1" spc="-10" dirty="0">
                <a:latin typeface="Calibri"/>
                <a:cs typeface="Calibri"/>
              </a:rPr>
              <a:t>diamond</a:t>
            </a:r>
            <a:r>
              <a:rPr sz="2500" i="1" spc="10" dirty="0">
                <a:latin typeface="Calibri"/>
                <a:cs typeface="Calibri"/>
              </a:rPr>
              <a:t> </a:t>
            </a:r>
            <a:r>
              <a:rPr sz="2500" i="1" spc="-10" dirty="0">
                <a:latin typeface="Calibri"/>
                <a:cs typeface="Calibri"/>
              </a:rPr>
              <a:t>UX</a:t>
            </a:r>
            <a:r>
              <a:rPr sz="2500" i="1" dirty="0">
                <a:latin typeface="Calibri"/>
                <a:cs typeface="Calibri"/>
              </a:rPr>
              <a:t> </a:t>
            </a:r>
            <a:r>
              <a:rPr sz="2500" i="1" spc="-10" dirty="0">
                <a:latin typeface="Calibri"/>
                <a:cs typeface="Calibri"/>
              </a:rPr>
              <a:t>framework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02555">
              <a:lnSpc>
                <a:spcPct val="100000"/>
              </a:lnSpc>
              <a:spcBef>
                <a:spcPts val="95"/>
              </a:spcBef>
            </a:pPr>
            <a:r>
              <a:rPr b="1" spc="-10" dirty="0">
                <a:latin typeface="Calibri"/>
                <a:cs typeface="Calibri"/>
              </a:rPr>
              <a:t>Objective:</a:t>
            </a:r>
            <a:r>
              <a:rPr b="1" spc="10" dirty="0">
                <a:latin typeface="Calibri"/>
                <a:cs typeface="Calibri"/>
              </a:rPr>
              <a:t> </a:t>
            </a:r>
            <a:r>
              <a:rPr spc="-10" dirty="0"/>
              <a:t>Prepare</a:t>
            </a:r>
            <a:r>
              <a:rPr spc="15" dirty="0"/>
              <a:t> </a:t>
            </a:r>
            <a:r>
              <a:rPr spc="-5" dirty="0"/>
              <a:t>and release</a:t>
            </a:r>
            <a:r>
              <a:rPr spc="10" dirty="0"/>
              <a:t> </a:t>
            </a:r>
            <a:r>
              <a:rPr spc="-10" dirty="0"/>
              <a:t>refined</a:t>
            </a:r>
            <a:r>
              <a:rPr dirty="0"/>
              <a:t> </a:t>
            </a:r>
            <a:r>
              <a:rPr spc="-10" dirty="0"/>
              <a:t>documentation.</a:t>
            </a:r>
          </a:p>
          <a:p>
            <a:pPr marL="5189855">
              <a:lnSpc>
                <a:spcPct val="100000"/>
              </a:lnSpc>
              <a:spcBef>
                <a:spcPts val="25"/>
              </a:spcBef>
            </a:pPr>
            <a:endParaRPr sz="1900"/>
          </a:p>
          <a:p>
            <a:pPr marL="5202555">
              <a:lnSpc>
                <a:spcPct val="100000"/>
              </a:lnSpc>
            </a:pPr>
            <a:r>
              <a:rPr b="1" spc="-5" dirty="0">
                <a:latin typeface="Calibri"/>
                <a:cs typeface="Calibri"/>
              </a:rPr>
              <a:t>Activities:</a:t>
            </a:r>
          </a:p>
          <a:p>
            <a:pPr marL="5189855">
              <a:lnSpc>
                <a:spcPct val="100000"/>
              </a:lnSpc>
              <a:spcBef>
                <a:spcPts val="30"/>
              </a:spcBef>
            </a:pPr>
            <a:endParaRPr sz="1900">
              <a:latin typeface="Calibri"/>
              <a:cs typeface="Calibri"/>
            </a:endParaRPr>
          </a:p>
          <a:p>
            <a:pPr marL="5431155" indent="-228600">
              <a:lnSpc>
                <a:spcPct val="100000"/>
              </a:lnSpc>
              <a:buFont typeface="Wingdings"/>
              <a:buChar char=""/>
              <a:tabLst>
                <a:tab pos="5431790" algn="l"/>
              </a:tabLst>
            </a:pPr>
            <a:r>
              <a:rPr spc="-15" dirty="0"/>
              <a:t>Validate</a:t>
            </a:r>
            <a:r>
              <a:rPr spc="-35" dirty="0"/>
              <a:t> </a:t>
            </a:r>
            <a:r>
              <a:rPr spc="-10" dirty="0"/>
              <a:t>prototypes</a:t>
            </a:r>
            <a:r>
              <a:rPr spc="30" dirty="0"/>
              <a:t> </a:t>
            </a:r>
            <a:r>
              <a:rPr spc="-10" dirty="0"/>
              <a:t>through</a:t>
            </a:r>
            <a:r>
              <a:rPr spc="-5" dirty="0"/>
              <a:t> usability</a:t>
            </a:r>
            <a:r>
              <a:rPr spc="-45" dirty="0"/>
              <a:t> </a:t>
            </a:r>
            <a:r>
              <a:rPr spc="-10" dirty="0"/>
              <a:t>testing.</a:t>
            </a:r>
          </a:p>
          <a:p>
            <a:pPr marL="5431155" marR="611505" indent="-228600">
              <a:lnSpc>
                <a:spcPct val="170000"/>
              </a:lnSpc>
              <a:spcBef>
                <a:spcPts val="1000"/>
              </a:spcBef>
              <a:buFont typeface="Wingdings"/>
              <a:buChar char=""/>
              <a:tabLst>
                <a:tab pos="5431790" algn="l"/>
              </a:tabLst>
            </a:pPr>
            <a:r>
              <a:rPr spc="-10" dirty="0"/>
              <a:t>Finalize documentation </a:t>
            </a:r>
            <a:r>
              <a:rPr spc="-5" dirty="0"/>
              <a:t>based on </a:t>
            </a:r>
            <a:r>
              <a:rPr spc="-10" dirty="0"/>
              <a:t>user </a:t>
            </a:r>
            <a:r>
              <a:rPr spc="-5" dirty="0"/>
              <a:t>and </a:t>
            </a:r>
            <a:r>
              <a:rPr spc="-10" dirty="0"/>
              <a:t>stakeholder </a:t>
            </a:r>
            <a:r>
              <a:rPr spc="-350" dirty="0"/>
              <a:t> </a:t>
            </a:r>
            <a:r>
              <a:rPr spc="-10" dirty="0"/>
              <a:t>feedback.</a:t>
            </a:r>
          </a:p>
          <a:p>
            <a:pPr marL="5189855">
              <a:lnSpc>
                <a:spcPct val="100000"/>
              </a:lnSpc>
              <a:spcBef>
                <a:spcPts val="25"/>
              </a:spcBef>
              <a:buClr>
                <a:srgbClr val="0D0D0D"/>
              </a:buClr>
              <a:buFont typeface="Wingdings"/>
              <a:buChar char=""/>
            </a:pPr>
            <a:endParaRPr sz="1900"/>
          </a:p>
          <a:p>
            <a:pPr marL="5431155" indent="-228600">
              <a:lnSpc>
                <a:spcPct val="100000"/>
              </a:lnSpc>
              <a:buFont typeface="Wingdings"/>
              <a:buChar char=""/>
              <a:tabLst>
                <a:tab pos="5431790" algn="l"/>
              </a:tabLst>
            </a:pPr>
            <a:r>
              <a:rPr spc="-10" dirty="0"/>
              <a:t>Establish</a:t>
            </a:r>
            <a:r>
              <a:rPr spc="-25" dirty="0"/>
              <a:t> </a:t>
            </a:r>
            <a:r>
              <a:rPr spc="-5" dirty="0"/>
              <a:t>a</a:t>
            </a:r>
            <a:r>
              <a:rPr dirty="0"/>
              <a:t> </a:t>
            </a:r>
            <a:r>
              <a:rPr spc="-10" dirty="0"/>
              <a:t>communication </a:t>
            </a:r>
            <a:r>
              <a:rPr spc="-5" dirty="0"/>
              <a:t>plan </a:t>
            </a:r>
            <a:r>
              <a:rPr spc="-15" dirty="0"/>
              <a:t>for</a:t>
            </a:r>
            <a:r>
              <a:rPr spc="15" dirty="0"/>
              <a:t> </a:t>
            </a:r>
            <a:r>
              <a:rPr spc="-10" dirty="0"/>
              <a:t>documentation</a:t>
            </a:r>
            <a:r>
              <a:rPr dirty="0"/>
              <a:t> </a:t>
            </a:r>
            <a:r>
              <a:rPr spc="-10" dirty="0"/>
              <a:t>release.</a:t>
            </a:r>
          </a:p>
          <a:p>
            <a:pPr marL="5189855">
              <a:lnSpc>
                <a:spcPct val="100000"/>
              </a:lnSpc>
              <a:spcBef>
                <a:spcPts val="30"/>
              </a:spcBef>
              <a:buClr>
                <a:srgbClr val="0D0D0D"/>
              </a:buClr>
              <a:buFont typeface="Wingdings"/>
              <a:buChar char=""/>
            </a:pPr>
            <a:endParaRPr sz="1900"/>
          </a:p>
          <a:p>
            <a:pPr marL="5431155" indent="-228600">
              <a:lnSpc>
                <a:spcPct val="100000"/>
              </a:lnSpc>
              <a:buFont typeface="Wingdings"/>
              <a:buChar char=""/>
              <a:tabLst>
                <a:tab pos="5431790" algn="l"/>
              </a:tabLst>
            </a:pPr>
            <a:r>
              <a:rPr spc="-5" dirty="0"/>
              <a:t>Implement</a:t>
            </a:r>
            <a:r>
              <a:rPr spc="5" dirty="0"/>
              <a:t> </a:t>
            </a:r>
            <a:r>
              <a:rPr spc="-10" dirty="0"/>
              <a:t>training</a:t>
            </a:r>
            <a:r>
              <a:rPr spc="-20" dirty="0"/>
              <a:t> </a:t>
            </a:r>
            <a:r>
              <a:rPr spc="-10" dirty="0"/>
              <a:t>sessions</a:t>
            </a:r>
            <a:r>
              <a:rPr spc="15" dirty="0"/>
              <a:t> </a:t>
            </a:r>
            <a:r>
              <a:rPr spc="-15" dirty="0"/>
              <a:t>for</a:t>
            </a:r>
            <a:r>
              <a:rPr spc="15" dirty="0"/>
              <a:t> </a:t>
            </a:r>
            <a:r>
              <a:rPr spc="-10" dirty="0"/>
              <a:t>support</a:t>
            </a:r>
            <a:r>
              <a:rPr spc="15" dirty="0"/>
              <a:t> </a:t>
            </a:r>
            <a:r>
              <a:rPr spc="-5" dirty="0"/>
              <a:t>teams</a:t>
            </a:r>
            <a:r>
              <a:rPr spc="10" dirty="0"/>
              <a:t> </a:t>
            </a:r>
            <a:r>
              <a:rPr spc="-5" dirty="0"/>
              <a:t>and </a:t>
            </a:r>
            <a:r>
              <a:rPr spc="-10" dirty="0"/>
              <a:t>end-users.</a:t>
            </a:r>
          </a:p>
          <a:p>
            <a:pPr marL="5189855">
              <a:lnSpc>
                <a:spcPct val="100000"/>
              </a:lnSpc>
              <a:spcBef>
                <a:spcPts val="20"/>
              </a:spcBef>
              <a:buClr>
                <a:srgbClr val="0D0D0D"/>
              </a:buClr>
              <a:buFont typeface="Wingdings"/>
              <a:buChar char=""/>
            </a:pPr>
            <a:endParaRPr sz="1900"/>
          </a:p>
          <a:p>
            <a:pPr marL="5431155" indent="-228600">
              <a:lnSpc>
                <a:spcPct val="100000"/>
              </a:lnSpc>
              <a:buFont typeface="Wingdings"/>
              <a:buChar char=""/>
              <a:tabLst>
                <a:tab pos="5431790" algn="l"/>
              </a:tabLst>
            </a:pPr>
            <a:r>
              <a:rPr spc="-5" dirty="0"/>
              <a:t>Monitor</a:t>
            </a:r>
            <a:r>
              <a:rPr dirty="0"/>
              <a:t> </a:t>
            </a:r>
            <a:r>
              <a:rPr spc="-5" dirty="0"/>
              <a:t>post-launch</a:t>
            </a:r>
            <a:r>
              <a:rPr spc="-30" dirty="0"/>
              <a:t> </a:t>
            </a:r>
            <a:r>
              <a:rPr spc="-10" dirty="0"/>
              <a:t>feedback</a:t>
            </a:r>
            <a:r>
              <a:rPr spc="5" dirty="0"/>
              <a:t> </a:t>
            </a:r>
            <a:r>
              <a:rPr spc="-5" dirty="0"/>
              <a:t>and</a:t>
            </a:r>
            <a:r>
              <a:rPr spc="-15" dirty="0"/>
              <a:t> </a:t>
            </a:r>
            <a:r>
              <a:rPr spc="-10" dirty="0"/>
              <a:t>usage</a:t>
            </a:r>
            <a:r>
              <a:rPr dirty="0"/>
              <a:t> </a:t>
            </a:r>
            <a:r>
              <a:rPr spc="-15" dirty="0"/>
              <a:t>for</a:t>
            </a:r>
            <a:r>
              <a:rPr dirty="0"/>
              <a:t> </a:t>
            </a:r>
            <a:r>
              <a:rPr spc="-10" dirty="0"/>
              <a:t>continuous</a:t>
            </a:r>
          </a:p>
          <a:p>
            <a:pPr marL="5431155">
              <a:lnSpc>
                <a:spcPct val="100000"/>
              </a:lnSpc>
              <a:spcBef>
                <a:spcPts val="1350"/>
              </a:spcBef>
            </a:pPr>
            <a:r>
              <a:rPr spc="-10" dirty="0"/>
              <a:t>improvement.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9834387" y="6258529"/>
            <a:ext cx="2077720" cy="261620"/>
            <a:chOff x="9834387" y="6258529"/>
            <a:chExt cx="2077720" cy="26162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57762" y="6266693"/>
              <a:ext cx="179255" cy="25212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9834384" y="6258534"/>
              <a:ext cx="2077720" cy="261620"/>
            </a:xfrm>
            <a:custGeom>
              <a:avLst/>
              <a:gdLst/>
              <a:ahLst/>
              <a:cxnLst/>
              <a:rect l="l" t="t" r="r" b="b"/>
              <a:pathLst>
                <a:path w="2077720" h="261620">
                  <a:moveTo>
                    <a:pt x="163118" y="88099"/>
                  </a:moveTo>
                  <a:lnTo>
                    <a:pt x="156603" y="55092"/>
                  </a:lnTo>
                  <a:lnTo>
                    <a:pt x="144513" y="38404"/>
                  </a:lnTo>
                  <a:lnTo>
                    <a:pt x="138290" y="29819"/>
                  </a:lnTo>
                  <a:lnTo>
                    <a:pt x="125120" y="22275"/>
                  </a:lnTo>
                  <a:lnTo>
                    <a:pt x="125120" y="88099"/>
                  </a:lnTo>
                  <a:lnTo>
                    <a:pt x="121323" y="108813"/>
                  </a:lnTo>
                  <a:lnTo>
                    <a:pt x="110553" y="124460"/>
                  </a:lnTo>
                  <a:lnTo>
                    <a:pt x="93738" y="134353"/>
                  </a:lnTo>
                  <a:lnTo>
                    <a:pt x="71818" y="137795"/>
                  </a:lnTo>
                  <a:lnTo>
                    <a:pt x="37528" y="137795"/>
                  </a:lnTo>
                  <a:lnTo>
                    <a:pt x="37528" y="38404"/>
                  </a:lnTo>
                  <a:lnTo>
                    <a:pt x="71818" y="38404"/>
                  </a:lnTo>
                  <a:lnTo>
                    <a:pt x="93738" y="41846"/>
                  </a:lnTo>
                  <a:lnTo>
                    <a:pt x="110553" y="51739"/>
                  </a:lnTo>
                  <a:lnTo>
                    <a:pt x="121323" y="67386"/>
                  </a:lnTo>
                  <a:lnTo>
                    <a:pt x="125120" y="88099"/>
                  </a:lnTo>
                  <a:lnTo>
                    <a:pt x="125120" y="22275"/>
                  </a:lnTo>
                  <a:lnTo>
                    <a:pt x="110045" y="13639"/>
                  </a:lnTo>
                  <a:lnTo>
                    <a:pt x="73685" y="7937"/>
                  </a:lnTo>
                  <a:lnTo>
                    <a:pt x="0" y="7937"/>
                  </a:lnTo>
                  <a:lnTo>
                    <a:pt x="0" y="168262"/>
                  </a:lnTo>
                  <a:lnTo>
                    <a:pt x="73685" y="168262"/>
                  </a:lnTo>
                  <a:lnTo>
                    <a:pt x="110045" y="162560"/>
                  </a:lnTo>
                  <a:lnTo>
                    <a:pt x="138290" y="146380"/>
                  </a:lnTo>
                  <a:lnTo>
                    <a:pt x="144513" y="137795"/>
                  </a:lnTo>
                  <a:lnTo>
                    <a:pt x="156603" y="121107"/>
                  </a:lnTo>
                  <a:lnTo>
                    <a:pt x="163118" y="88099"/>
                  </a:lnTo>
                  <a:close/>
                </a:path>
                <a:path w="2077720" h="261620">
                  <a:moveTo>
                    <a:pt x="358686" y="88099"/>
                  </a:moveTo>
                  <a:lnTo>
                    <a:pt x="351993" y="54952"/>
                  </a:lnTo>
                  <a:lnTo>
                    <a:pt x="339153" y="36804"/>
                  </a:lnTo>
                  <a:lnTo>
                    <a:pt x="333425" y="28702"/>
                  </a:lnTo>
                  <a:lnTo>
                    <a:pt x="320675" y="20866"/>
                  </a:lnTo>
                  <a:lnTo>
                    <a:pt x="320675" y="88099"/>
                  </a:lnTo>
                  <a:lnTo>
                    <a:pt x="316826" y="108966"/>
                  </a:lnTo>
                  <a:lnTo>
                    <a:pt x="306171" y="125171"/>
                  </a:lnTo>
                  <a:lnTo>
                    <a:pt x="290080" y="135674"/>
                  </a:lnTo>
                  <a:lnTo>
                    <a:pt x="269938" y="139407"/>
                  </a:lnTo>
                  <a:lnTo>
                    <a:pt x="249796" y="135674"/>
                  </a:lnTo>
                  <a:lnTo>
                    <a:pt x="233705" y="125171"/>
                  </a:lnTo>
                  <a:lnTo>
                    <a:pt x="223062" y="108966"/>
                  </a:lnTo>
                  <a:lnTo>
                    <a:pt x="219202" y="88099"/>
                  </a:lnTo>
                  <a:lnTo>
                    <a:pt x="223050" y="67233"/>
                  </a:lnTo>
                  <a:lnTo>
                    <a:pt x="233705" y="51028"/>
                  </a:lnTo>
                  <a:lnTo>
                    <a:pt x="249783" y="40538"/>
                  </a:lnTo>
                  <a:lnTo>
                    <a:pt x="269925" y="36804"/>
                  </a:lnTo>
                  <a:lnTo>
                    <a:pt x="290080" y="40538"/>
                  </a:lnTo>
                  <a:lnTo>
                    <a:pt x="306171" y="51028"/>
                  </a:lnTo>
                  <a:lnTo>
                    <a:pt x="316826" y="67233"/>
                  </a:lnTo>
                  <a:lnTo>
                    <a:pt x="320675" y="88099"/>
                  </a:lnTo>
                  <a:lnTo>
                    <a:pt x="320675" y="20866"/>
                  </a:lnTo>
                  <a:lnTo>
                    <a:pt x="305308" y="11417"/>
                  </a:lnTo>
                  <a:lnTo>
                    <a:pt x="269938" y="5194"/>
                  </a:lnTo>
                  <a:lnTo>
                    <a:pt x="234467" y="11455"/>
                  </a:lnTo>
                  <a:lnTo>
                    <a:pt x="206362" y="28778"/>
                  </a:lnTo>
                  <a:lnTo>
                    <a:pt x="187858" y="55041"/>
                  </a:lnTo>
                  <a:lnTo>
                    <a:pt x="181203" y="88099"/>
                  </a:lnTo>
                  <a:lnTo>
                    <a:pt x="187858" y="121158"/>
                  </a:lnTo>
                  <a:lnTo>
                    <a:pt x="206362" y="147421"/>
                  </a:lnTo>
                  <a:lnTo>
                    <a:pt x="234467" y="164757"/>
                  </a:lnTo>
                  <a:lnTo>
                    <a:pt x="269938" y="171005"/>
                  </a:lnTo>
                  <a:lnTo>
                    <a:pt x="305308" y="164782"/>
                  </a:lnTo>
                  <a:lnTo>
                    <a:pt x="333425" y="147497"/>
                  </a:lnTo>
                  <a:lnTo>
                    <a:pt x="339153" y="139407"/>
                  </a:lnTo>
                  <a:lnTo>
                    <a:pt x="351993" y="121246"/>
                  </a:lnTo>
                  <a:lnTo>
                    <a:pt x="358686" y="88099"/>
                  </a:lnTo>
                  <a:close/>
                </a:path>
                <a:path w="2077720" h="261620">
                  <a:moveTo>
                    <a:pt x="531545" y="33591"/>
                  </a:moveTo>
                  <a:lnTo>
                    <a:pt x="518617" y="21424"/>
                  </a:lnTo>
                  <a:lnTo>
                    <a:pt x="502958" y="12522"/>
                  </a:lnTo>
                  <a:lnTo>
                    <a:pt x="484924" y="7061"/>
                  </a:lnTo>
                  <a:lnTo>
                    <a:pt x="464820" y="5194"/>
                  </a:lnTo>
                  <a:lnTo>
                    <a:pt x="429742" y="11353"/>
                  </a:lnTo>
                  <a:lnTo>
                    <a:pt x="401853" y="28524"/>
                  </a:lnTo>
                  <a:lnTo>
                    <a:pt x="383425" y="54762"/>
                  </a:lnTo>
                  <a:lnTo>
                    <a:pt x="376770" y="88112"/>
                  </a:lnTo>
                  <a:lnTo>
                    <a:pt x="383413" y="121450"/>
                  </a:lnTo>
                  <a:lnTo>
                    <a:pt x="401815" y="147675"/>
                  </a:lnTo>
                  <a:lnTo>
                    <a:pt x="429653" y="164858"/>
                  </a:lnTo>
                  <a:lnTo>
                    <a:pt x="464578" y="171005"/>
                  </a:lnTo>
                  <a:lnTo>
                    <a:pt x="484822" y="169151"/>
                  </a:lnTo>
                  <a:lnTo>
                    <a:pt x="502932" y="163652"/>
                  </a:lnTo>
                  <a:lnTo>
                    <a:pt x="518604" y="154686"/>
                  </a:lnTo>
                  <a:lnTo>
                    <a:pt x="531545" y="142379"/>
                  </a:lnTo>
                  <a:lnTo>
                    <a:pt x="507441" y="120396"/>
                  </a:lnTo>
                  <a:lnTo>
                    <a:pt x="499110" y="128524"/>
                  </a:lnTo>
                  <a:lnTo>
                    <a:pt x="489267" y="134531"/>
                  </a:lnTo>
                  <a:lnTo>
                    <a:pt x="478320" y="138214"/>
                  </a:lnTo>
                  <a:lnTo>
                    <a:pt x="466661" y="139407"/>
                  </a:lnTo>
                  <a:lnTo>
                    <a:pt x="445757" y="135636"/>
                  </a:lnTo>
                  <a:lnTo>
                    <a:pt x="429336" y="125095"/>
                  </a:lnTo>
                  <a:lnTo>
                    <a:pt x="418617" y="108877"/>
                  </a:lnTo>
                  <a:lnTo>
                    <a:pt x="414782" y="88099"/>
                  </a:lnTo>
                  <a:lnTo>
                    <a:pt x="418617" y="67335"/>
                  </a:lnTo>
                  <a:lnTo>
                    <a:pt x="429336" y="51117"/>
                  </a:lnTo>
                  <a:lnTo>
                    <a:pt x="445757" y="40563"/>
                  </a:lnTo>
                  <a:lnTo>
                    <a:pt x="466661" y="36804"/>
                  </a:lnTo>
                  <a:lnTo>
                    <a:pt x="478294" y="37985"/>
                  </a:lnTo>
                  <a:lnTo>
                    <a:pt x="489216" y="41617"/>
                  </a:lnTo>
                  <a:lnTo>
                    <a:pt x="499071" y="47548"/>
                  </a:lnTo>
                  <a:lnTo>
                    <a:pt x="507441" y="55575"/>
                  </a:lnTo>
                  <a:lnTo>
                    <a:pt x="531545" y="33591"/>
                  </a:lnTo>
                  <a:close/>
                </a:path>
                <a:path w="2077720" h="261620">
                  <a:moveTo>
                    <a:pt x="1604721" y="172745"/>
                  </a:moveTo>
                  <a:lnTo>
                    <a:pt x="1595869" y="134023"/>
                  </a:lnTo>
                  <a:lnTo>
                    <a:pt x="1563560" y="97447"/>
                  </a:lnTo>
                  <a:lnTo>
                    <a:pt x="1551076" y="90576"/>
                  </a:lnTo>
                  <a:lnTo>
                    <a:pt x="1598676" y="8902"/>
                  </a:lnTo>
                  <a:lnTo>
                    <a:pt x="1459776" y="8902"/>
                  </a:lnTo>
                  <a:lnTo>
                    <a:pt x="1459776" y="45732"/>
                  </a:lnTo>
                  <a:lnTo>
                    <a:pt x="1534160" y="45732"/>
                  </a:lnTo>
                  <a:lnTo>
                    <a:pt x="1495729" y="111696"/>
                  </a:lnTo>
                  <a:lnTo>
                    <a:pt x="1533258" y="122961"/>
                  </a:lnTo>
                  <a:lnTo>
                    <a:pt x="1562671" y="151815"/>
                  </a:lnTo>
                  <a:lnTo>
                    <a:pt x="1566621" y="170751"/>
                  </a:lnTo>
                  <a:lnTo>
                    <a:pt x="1566265" y="177774"/>
                  </a:lnTo>
                  <a:lnTo>
                    <a:pt x="1546352" y="212877"/>
                  </a:lnTo>
                  <a:lnTo>
                    <a:pt x="1514944" y="223710"/>
                  </a:lnTo>
                  <a:lnTo>
                    <a:pt x="1501686" y="222034"/>
                  </a:lnTo>
                  <a:lnTo>
                    <a:pt x="1469694" y="197942"/>
                  </a:lnTo>
                  <a:lnTo>
                    <a:pt x="1462493" y="172173"/>
                  </a:lnTo>
                  <a:lnTo>
                    <a:pt x="1462493" y="159918"/>
                  </a:lnTo>
                  <a:lnTo>
                    <a:pt x="1424686" y="159918"/>
                  </a:lnTo>
                  <a:lnTo>
                    <a:pt x="1424686" y="172173"/>
                  </a:lnTo>
                  <a:lnTo>
                    <a:pt x="1425409" y="183807"/>
                  </a:lnTo>
                  <a:lnTo>
                    <a:pt x="1443266" y="226402"/>
                  </a:lnTo>
                  <a:lnTo>
                    <a:pt x="1480223" y="254723"/>
                  </a:lnTo>
                  <a:lnTo>
                    <a:pt x="1514703" y="261442"/>
                  </a:lnTo>
                  <a:lnTo>
                    <a:pt x="1526514" y="260731"/>
                  </a:lnTo>
                  <a:lnTo>
                    <a:pt x="1569542" y="243039"/>
                  </a:lnTo>
                  <a:lnTo>
                    <a:pt x="1597914" y="206832"/>
                  </a:lnTo>
                  <a:lnTo>
                    <a:pt x="1603997" y="184404"/>
                  </a:lnTo>
                  <a:lnTo>
                    <a:pt x="1604721" y="172745"/>
                  </a:lnTo>
                  <a:close/>
                </a:path>
                <a:path w="2077720" h="261620">
                  <a:moveTo>
                    <a:pt x="2048649" y="44361"/>
                  </a:moveTo>
                  <a:lnTo>
                    <a:pt x="2046173" y="38468"/>
                  </a:lnTo>
                  <a:lnTo>
                    <a:pt x="2037384" y="29768"/>
                  </a:lnTo>
                  <a:lnTo>
                    <a:pt x="2031403" y="27330"/>
                  </a:lnTo>
                  <a:lnTo>
                    <a:pt x="2025180" y="27330"/>
                  </a:lnTo>
                  <a:lnTo>
                    <a:pt x="2016061" y="29146"/>
                  </a:lnTo>
                  <a:lnTo>
                    <a:pt x="2008606" y="34124"/>
                  </a:lnTo>
                  <a:lnTo>
                    <a:pt x="2003590" y="41490"/>
                  </a:lnTo>
                  <a:lnTo>
                    <a:pt x="2001761" y="50507"/>
                  </a:lnTo>
                  <a:lnTo>
                    <a:pt x="2003602" y="59524"/>
                  </a:lnTo>
                  <a:lnTo>
                    <a:pt x="2008619" y="66890"/>
                  </a:lnTo>
                  <a:lnTo>
                    <a:pt x="2016074" y="71856"/>
                  </a:lnTo>
                  <a:lnTo>
                    <a:pt x="2025205" y="73672"/>
                  </a:lnTo>
                  <a:lnTo>
                    <a:pt x="2034324" y="71856"/>
                  </a:lnTo>
                  <a:lnTo>
                    <a:pt x="2041779" y="66890"/>
                  </a:lnTo>
                  <a:lnTo>
                    <a:pt x="2046808" y="59524"/>
                  </a:lnTo>
                  <a:lnTo>
                    <a:pt x="2048649" y="50495"/>
                  </a:lnTo>
                  <a:lnTo>
                    <a:pt x="2048649" y="44361"/>
                  </a:lnTo>
                  <a:close/>
                </a:path>
                <a:path w="2077720" h="261620">
                  <a:moveTo>
                    <a:pt x="2077339" y="128257"/>
                  </a:moveTo>
                  <a:lnTo>
                    <a:pt x="2067598" y="79362"/>
                  </a:lnTo>
                  <a:lnTo>
                    <a:pt x="2064169" y="71932"/>
                  </a:lnTo>
                  <a:lnTo>
                    <a:pt x="2062200" y="75552"/>
                  </a:lnTo>
                  <a:lnTo>
                    <a:pt x="2059762" y="78879"/>
                  </a:lnTo>
                  <a:lnTo>
                    <a:pt x="2051672" y="86220"/>
                  </a:lnTo>
                  <a:lnTo>
                    <a:pt x="2045881" y="89763"/>
                  </a:lnTo>
                  <a:lnTo>
                    <a:pt x="2039620" y="92379"/>
                  </a:lnTo>
                  <a:lnTo>
                    <a:pt x="2032977" y="94030"/>
                  </a:lnTo>
                  <a:lnTo>
                    <a:pt x="2035975" y="102298"/>
                  </a:lnTo>
                  <a:lnTo>
                    <a:pt x="2038121" y="110807"/>
                  </a:lnTo>
                  <a:lnTo>
                    <a:pt x="2039404" y="119481"/>
                  </a:lnTo>
                  <a:lnTo>
                    <a:pt x="2039797" y="128257"/>
                  </a:lnTo>
                  <a:lnTo>
                    <a:pt x="2039353" y="137299"/>
                  </a:lnTo>
                  <a:lnTo>
                    <a:pt x="2024075" y="179844"/>
                  </a:lnTo>
                  <a:lnTo>
                    <a:pt x="1990369" y="209943"/>
                  </a:lnTo>
                  <a:lnTo>
                    <a:pt x="1946719" y="220268"/>
                  </a:lnTo>
                  <a:lnTo>
                    <a:pt x="1928710" y="218389"/>
                  </a:lnTo>
                  <a:lnTo>
                    <a:pt x="1881746" y="193497"/>
                  </a:lnTo>
                  <a:lnTo>
                    <a:pt x="1857946" y="152209"/>
                  </a:lnTo>
                  <a:lnTo>
                    <a:pt x="1855012" y="128371"/>
                  </a:lnTo>
                  <a:lnTo>
                    <a:pt x="1855978" y="116395"/>
                  </a:lnTo>
                  <a:lnTo>
                    <a:pt x="1874621" y="72275"/>
                  </a:lnTo>
                  <a:lnTo>
                    <a:pt x="1904822" y="47244"/>
                  </a:lnTo>
                  <a:lnTo>
                    <a:pt x="1947938" y="36639"/>
                  </a:lnTo>
                  <a:lnTo>
                    <a:pt x="1956422" y="37071"/>
                  </a:lnTo>
                  <a:lnTo>
                    <a:pt x="1964817" y="38277"/>
                  </a:lnTo>
                  <a:lnTo>
                    <a:pt x="1973072" y="40233"/>
                  </a:lnTo>
                  <a:lnTo>
                    <a:pt x="1981123" y="42926"/>
                  </a:lnTo>
                  <a:lnTo>
                    <a:pt x="1982787" y="36334"/>
                  </a:lnTo>
                  <a:lnTo>
                    <a:pt x="1985454" y="30099"/>
                  </a:lnTo>
                  <a:lnTo>
                    <a:pt x="1989035" y="24345"/>
                  </a:lnTo>
                  <a:lnTo>
                    <a:pt x="1996376" y="16421"/>
                  </a:lnTo>
                  <a:lnTo>
                    <a:pt x="2003107" y="12153"/>
                  </a:lnTo>
                  <a:lnTo>
                    <a:pt x="1996605" y="9169"/>
                  </a:lnTo>
                  <a:lnTo>
                    <a:pt x="1984717" y="5143"/>
                  </a:lnTo>
                  <a:lnTo>
                    <a:pt x="1972525" y="2260"/>
                  </a:lnTo>
                  <a:lnTo>
                    <a:pt x="1960105" y="546"/>
                  </a:lnTo>
                  <a:lnTo>
                    <a:pt x="1947545" y="0"/>
                  </a:lnTo>
                  <a:lnTo>
                    <a:pt x="1905088" y="7112"/>
                  </a:lnTo>
                  <a:lnTo>
                    <a:pt x="1868144" y="26771"/>
                  </a:lnTo>
                  <a:lnTo>
                    <a:pt x="1839366" y="56959"/>
                  </a:lnTo>
                  <a:lnTo>
                    <a:pt x="1821459" y="95618"/>
                  </a:lnTo>
                  <a:lnTo>
                    <a:pt x="1816950" y="128727"/>
                  </a:lnTo>
                  <a:lnTo>
                    <a:pt x="1817903" y="145402"/>
                  </a:lnTo>
                  <a:lnTo>
                    <a:pt x="1833638" y="193446"/>
                  </a:lnTo>
                  <a:lnTo>
                    <a:pt x="1867395" y="231546"/>
                  </a:lnTo>
                  <a:lnTo>
                    <a:pt x="1913178" y="253517"/>
                  </a:lnTo>
                  <a:lnTo>
                    <a:pt x="1945728" y="257530"/>
                  </a:lnTo>
                  <a:lnTo>
                    <a:pt x="1954517" y="257238"/>
                  </a:lnTo>
                  <a:lnTo>
                    <a:pt x="2008593" y="241884"/>
                  </a:lnTo>
                  <a:lnTo>
                    <a:pt x="2053031" y="202946"/>
                  </a:lnTo>
                  <a:lnTo>
                    <a:pt x="2071801" y="164998"/>
                  </a:lnTo>
                  <a:lnTo>
                    <a:pt x="2076665" y="140677"/>
                  </a:lnTo>
                  <a:lnTo>
                    <a:pt x="2077339" y="128257"/>
                  </a:lnTo>
                  <a:close/>
                </a:path>
              </a:pathLst>
            </a:custGeom>
            <a:solidFill>
              <a:srgbClr val="8004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388423" y="6266470"/>
              <a:ext cx="146911" cy="163063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572420" y="6266470"/>
              <a:ext cx="182805" cy="160316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793681" y="6266470"/>
              <a:ext cx="125614" cy="160316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949201" y="6266470"/>
              <a:ext cx="148729" cy="160316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11118126" y="6266455"/>
              <a:ext cx="141605" cy="160655"/>
            </a:xfrm>
            <a:custGeom>
              <a:avLst/>
              <a:gdLst/>
              <a:ahLst/>
              <a:cxnLst/>
              <a:rect l="l" t="t" r="r" b="b"/>
              <a:pathLst>
                <a:path w="141604" h="160654">
                  <a:moveTo>
                    <a:pt x="141341" y="0"/>
                  </a:moveTo>
                  <a:lnTo>
                    <a:pt x="0" y="0"/>
                  </a:lnTo>
                  <a:lnTo>
                    <a:pt x="0" y="30246"/>
                  </a:lnTo>
                  <a:lnTo>
                    <a:pt x="51889" y="30246"/>
                  </a:lnTo>
                  <a:lnTo>
                    <a:pt x="51890" y="160330"/>
                  </a:lnTo>
                  <a:lnTo>
                    <a:pt x="89422" y="160330"/>
                  </a:lnTo>
                  <a:lnTo>
                    <a:pt x="89421" y="30246"/>
                  </a:lnTo>
                  <a:lnTo>
                    <a:pt x="141341" y="30246"/>
                  </a:lnTo>
                  <a:lnTo>
                    <a:pt x="141341" y="0"/>
                  </a:lnTo>
                  <a:close/>
                </a:path>
              </a:pathLst>
            </a:custGeom>
            <a:solidFill>
              <a:srgbClr val="8004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3" name="object 1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38200" y="2055876"/>
            <a:ext cx="4892040" cy="275234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799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55263" y="2652521"/>
            <a:ext cx="4028440" cy="1031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27120" algn="l"/>
              </a:tabLst>
            </a:pPr>
            <a:r>
              <a:rPr sz="6600" b="0" dirty="0">
                <a:latin typeface="Calibri"/>
                <a:cs typeface="Calibri"/>
              </a:rPr>
              <a:t>Que</a:t>
            </a:r>
            <a:r>
              <a:rPr sz="6600" b="0" spc="-65" dirty="0">
                <a:latin typeface="Calibri"/>
                <a:cs typeface="Calibri"/>
              </a:rPr>
              <a:t>s</a:t>
            </a:r>
            <a:r>
              <a:rPr sz="6600" b="0" dirty="0">
                <a:latin typeface="Calibri"/>
                <a:cs typeface="Calibri"/>
              </a:rPr>
              <a:t>tions	?</a:t>
            </a:r>
            <a:endParaRPr sz="6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7997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11661737" y="6565786"/>
            <a:ext cx="528955" cy="200025"/>
          </a:xfrm>
          <a:custGeom>
            <a:avLst/>
            <a:gdLst/>
            <a:ahLst/>
            <a:cxnLst/>
            <a:rect l="l" t="t" r="r" b="b"/>
            <a:pathLst>
              <a:path w="528954" h="200025">
                <a:moveTo>
                  <a:pt x="145783" y="132041"/>
                </a:moveTo>
                <a:lnTo>
                  <a:pt x="145757" y="125260"/>
                </a:lnTo>
                <a:lnTo>
                  <a:pt x="144678" y="118516"/>
                </a:lnTo>
                <a:lnTo>
                  <a:pt x="142557" y="112052"/>
                </a:lnTo>
                <a:lnTo>
                  <a:pt x="140411" y="105460"/>
                </a:lnTo>
                <a:lnTo>
                  <a:pt x="112445" y="74485"/>
                </a:lnTo>
                <a:lnTo>
                  <a:pt x="102336" y="69227"/>
                </a:lnTo>
                <a:lnTo>
                  <a:pt x="140893" y="6807"/>
                </a:lnTo>
                <a:lnTo>
                  <a:pt x="28409" y="6807"/>
                </a:lnTo>
                <a:lnTo>
                  <a:pt x="28409" y="34963"/>
                </a:lnTo>
                <a:lnTo>
                  <a:pt x="88646" y="34963"/>
                </a:lnTo>
                <a:lnTo>
                  <a:pt x="57531" y="85369"/>
                </a:lnTo>
                <a:lnTo>
                  <a:pt x="95123" y="97650"/>
                </a:lnTo>
                <a:lnTo>
                  <a:pt x="114935" y="130517"/>
                </a:lnTo>
                <a:lnTo>
                  <a:pt x="115074" y="137718"/>
                </a:lnTo>
                <a:lnTo>
                  <a:pt x="113080" y="144818"/>
                </a:lnTo>
                <a:lnTo>
                  <a:pt x="83820" y="169633"/>
                </a:lnTo>
                <a:lnTo>
                  <a:pt x="73088" y="171005"/>
                </a:lnTo>
                <a:lnTo>
                  <a:pt x="62344" y="169722"/>
                </a:lnTo>
                <a:lnTo>
                  <a:pt x="32588" y="145376"/>
                </a:lnTo>
                <a:lnTo>
                  <a:pt x="30556" y="138544"/>
                </a:lnTo>
                <a:lnTo>
                  <a:pt x="30607" y="122237"/>
                </a:lnTo>
                <a:lnTo>
                  <a:pt x="0" y="122237"/>
                </a:lnTo>
                <a:lnTo>
                  <a:pt x="0" y="131610"/>
                </a:lnTo>
                <a:lnTo>
                  <a:pt x="584" y="140500"/>
                </a:lnTo>
                <a:lnTo>
                  <a:pt x="21297" y="179793"/>
                </a:lnTo>
                <a:lnTo>
                  <a:pt x="63334" y="199326"/>
                </a:lnTo>
                <a:lnTo>
                  <a:pt x="72885" y="199847"/>
                </a:lnTo>
                <a:lnTo>
                  <a:pt x="82448" y="199301"/>
                </a:lnTo>
                <a:lnTo>
                  <a:pt x="124409" y="179997"/>
                </a:lnTo>
                <a:lnTo>
                  <a:pt x="145199" y="140957"/>
                </a:lnTo>
                <a:lnTo>
                  <a:pt x="145783" y="132041"/>
                </a:lnTo>
                <a:close/>
              </a:path>
              <a:path w="528954" h="200025">
                <a:moveTo>
                  <a:pt x="306044" y="135280"/>
                </a:moveTo>
                <a:lnTo>
                  <a:pt x="294436" y="93687"/>
                </a:lnTo>
                <a:lnTo>
                  <a:pt x="276326" y="76073"/>
                </a:lnTo>
                <a:lnTo>
                  <a:pt x="276326" y="123571"/>
                </a:lnTo>
                <a:lnTo>
                  <a:pt x="276326" y="137528"/>
                </a:lnTo>
                <a:lnTo>
                  <a:pt x="255054" y="164617"/>
                </a:lnTo>
                <a:lnTo>
                  <a:pt x="248615" y="168135"/>
                </a:lnTo>
                <a:lnTo>
                  <a:pt x="241249" y="169989"/>
                </a:lnTo>
                <a:lnTo>
                  <a:pt x="233781" y="169951"/>
                </a:lnTo>
                <a:lnTo>
                  <a:pt x="222719" y="168529"/>
                </a:lnTo>
                <a:lnTo>
                  <a:pt x="193662" y="143700"/>
                </a:lnTo>
                <a:lnTo>
                  <a:pt x="191706" y="136842"/>
                </a:lnTo>
                <a:lnTo>
                  <a:pt x="191782" y="123063"/>
                </a:lnTo>
                <a:lnTo>
                  <a:pt x="193814" y="116420"/>
                </a:lnTo>
                <a:lnTo>
                  <a:pt x="197573" y="110604"/>
                </a:lnTo>
                <a:lnTo>
                  <a:pt x="201307" y="104609"/>
                </a:lnTo>
                <a:lnTo>
                  <a:pt x="206641" y="99631"/>
                </a:lnTo>
                <a:lnTo>
                  <a:pt x="213055" y="96126"/>
                </a:lnTo>
                <a:lnTo>
                  <a:pt x="219303" y="92595"/>
                </a:lnTo>
                <a:lnTo>
                  <a:pt x="226466" y="90690"/>
                </a:lnTo>
                <a:lnTo>
                  <a:pt x="241528" y="90678"/>
                </a:lnTo>
                <a:lnTo>
                  <a:pt x="248589" y="92494"/>
                </a:lnTo>
                <a:lnTo>
                  <a:pt x="254952" y="96139"/>
                </a:lnTo>
                <a:lnTo>
                  <a:pt x="261467" y="99631"/>
                </a:lnTo>
                <a:lnTo>
                  <a:pt x="266877" y="104673"/>
                </a:lnTo>
                <a:lnTo>
                  <a:pt x="270611" y="110756"/>
                </a:lnTo>
                <a:lnTo>
                  <a:pt x="274370" y="116738"/>
                </a:lnTo>
                <a:lnTo>
                  <a:pt x="276326" y="123571"/>
                </a:lnTo>
                <a:lnTo>
                  <a:pt x="276326" y="76073"/>
                </a:lnTo>
                <a:lnTo>
                  <a:pt x="234962" y="63157"/>
                </a:lnTo>
                <a:lnTo>
                  <a:pt x="231533" y="63157"/>
                </a:lnTo>
                <a:lnTo>
                  <a:pt x="228498" y="63271"/>
                </a:lnTo>
                <a:lnTo>
                  <a:pt x="225742" y="63500"/>
                </a:lnTo>
                <a:lnTo>
                  <a:pt x="260045" y="6248"/>
                </a:lnTo>
                <a:lnTo>
                  <a:pt x="226301" y="6248"/>
                </a:lnTo>
                <a:lnTo>
                  <a:pt x="169926" y="98767"/>
                </a:lnTo>
                <a:lnTo>
                  <a:pt x="166039" y="106083"/>
                </a:lnTo>
                <a:lnTo>
                  <a:pt x="163220" y="113753"/>
                </a:lnTo>
                <a:lnTo>
                  <a:pt x="161493" y="121716"/>
                </a:lnTo>
                <a:lnTo>
                  <a:pt x="160883" y="129844"/>
                </a:lnTo>
                <a:lnTo>
                  <a:pt x="161455" y="139458"/>
                </a:lnTo>
                <a:lnTo>
                  <a:pt x="184315" y="179971"/>
                </a:lnTo>
                <a:lnTo>
                  <a:pt x="225272" y="198361"/>
                </a:lnTo>
                <a:lnTo>
                  <a:pt x="234264" y="198970"/>
                </a:lnTo>
                <a:lnTo>
                  <a:pt x="243649" y="198335"/>
                </a:lnTo>
                <a:lnTo>
                  <a:pt x="284861" y="178511"/>
                </a:lnTo>
                <a:lnTo>
                  <a:pt x="303085" y="150304"/>
                </a:lnTo>
                <a:lnTo>
                  <a:pt x="306044" y="135280"/>
                </a:lnTo>
                <a:close/>
              </a:path>
              <a:path w="528954" h="200025">
                <a:moveTo>
                  <a:pt x="505256" y="33909"/>
                </a:moveTo>
                <a:lnTo>
                  <a:pt x="503262" y="29400"/>
                </a:lnTo>
                <a:lnTo>
                  <a:pt x="496138" y="22758"/>
                </a:lnTo>
                <a:lnTo>
                  <a:pt x="491299" y="20891"/>
                </a:lnTo>
                <a:lnTo>
                  <a:pt x="486257" y="20891"/>
                </a:lnTo>
                <a:lnTo>
                  <a:pt x="478866" y="22288"/>
                </a:lnTo>
                <a:lnTo>
                  <a:pt x="472833" y="26085"/>
                </a:lnTo>
                <a:lnTo>
                  <a:pt x="468769" y="31711"/>
                </a:lnTo>
                <a:lnTo>
                  <a:pt x="467296" y="38608"/>
                </a:lnTo>
                <a:lnTo>
                  <a:pt x="468782" y="45504"/>
                </a:lnTo>
                <a:lnTo>
                  <a:pt x="472846" y="51130"/>
                </a:lnTo>
                <a:lnTo>
                  <a:pt x="478878" y="54927"/>
                </a:lnTo>
                <a:lnTo>
                  <a:pt x="486270" y="56311"/>
                </a:lnTo>
                <a:lnTo>
                  <a:pt x="493661" y="54927"/>
                </a:lnTo>
                <a:lnTo>
                  <a:pt x="499694" y="51130"/>
                </a:lnTo>
                <a:lnTo>
                  <a:pt x="503770" y="45491"/>
                </a:lnTo>
                <a:lnTo>
                  <a:pt x="505256" y="38608"/>
                </a:lnTo>
                <a:lnTo>
                  <a:pt x="505256" y="33909"/>
                </a:lnTo>
                <a:close/>
              </a:path>
              <a:path w="528954" h="200025">
                <a:moveTo>
                  <a:pt x="528485" y="98031"/>
                </a:moveTo>
                <a:lnTo>
                  <a:pt x="520598" y="60667"/>
                </a:lnTo>
                <a:lnTo>
                  <a:pt x="517829" y="54991"/>
                </a:lnTo>
                <a:lnTo>
                  <a:pt x="516229" y="57746"/>
                </a:lnTo>
                <a:lnTo>
                  <a:pt x="514261" y="60299"/>
                </a:lnTo>
                <a:lnTo>
                  <a:pt x="506653" y="67449"/>
                </a:lnTo>
                <a:lnTo>
                  <a:pt x="499910" y="70713"/>
                </a:lnTo>
                <a:lnTo>
                  <a:pt x="492569" y="71882"/>
                </a:lnTo>
                <a:lnTo>
                  <a:pt x="494995" y="78193"/>
                </a:lnTo>
                <a:lnTo>
                  <a:pt x="496735" y="84696"/>
                </a:lnTo>
                <a:lnTo>
                  <a:pt x="497776" y="91325"/>
                </a:lnTo>
                <a:lnTo>
                  <a:pt x="498094" y="98031"/>
                </a:lnTo>
                <a:lnTo>
                  <a:pt x="497725" y="104952"/>
                </a:lnTo>
                <a:lnTo>
                  <a:pt x="480885" y="143141"/>
                </a:lnTo>
                <a:lnTo>
                  <a:pt x="444411" y="165531"/>
                </a:lnTo>
                <a:lnTo>
                  <a:pt x="422719" y="168376"/>
                </a:lnTo>
                <a:lnTo>
                  <a:pt x="408139" y="166941"/>
                </a:lnTo>
                <a:lnTo>
                  <a:pt x="370103" y="147904"/>
                </a:lnTo>
                <a:lnTo>
                  <a:pt x="348996" y="107289"/>
                </a:lnTo>
                <a:lnTo>
                  <a:pt x="348462" y="98120"/>
                </a:lnTo>
                <a:lnTo>
                  <a:pt x="349237" y="88976"/>
                </a:lnTo>
                <a:lnTo>
                  <a:pt x="370928" y="48336"/>
                </a:lnTo>
                <a:lnTo>
                  <a:pt x="409384" y="29438"/>
                </a:lnTo>
                <a:lnTo>
                  <a:pt x="423710" y="28016"/>
                </a:lnTo>
                <a:lnTo>
                  <a:pt x="430580" y="28346"/>
                </a:lnTo>
                <a:lnTo>
                  <a:pt x="437375" y="29260"/>
                </a:lnTo>
                <a:lnTo>
                  <a:pt x="444055" y="30746"/>
                </a:lnTo>
                <a:lnTo>
                  <a:pt x="450583" y="32816"/>
                </a:lnTo>
                <a:lnTo>
                  <a:pt x="451827" y="25946"/>
                </a:lnTo>
                <a:lnTo>
                  <a:pt x="455333" y="19596"/>
                </a:lnTo>
                <a:lnTo>
                  <a:pt x="462927" y="12547"/>
                </a:lnTo>
                <a:lnTo>
                  <a:pt x="468376" y="9296"/>
                </a:lnTo>
                <a:lnTo>
                  <a:pt x="463118" y="7010"/>
                </a:lnTo>
                <a:lnTo>
                  <a:pt x="453491" y="3937"/>
                </a:lnTo>
                <a:lnTo>
                  <a:pt x="443623" y="1727"/>
                </a:lnTo>
                <a:lnTo>
                  <a:pt x="433565" y="419"/>
                </a:lnTo>
                <a:lnTo>
                  <a:pt x="423392" y="0"/>
                </a:lnTo>
                <a:lnTo>
                  <a:pt x="389001" y="5435"/>
                </a:lnTo>
                <a:lnTo>
                  <a:pt x="335788" y="43548"/>
                </a:lnTo>
                <a:lnTo>
                  <a:pt x="318604" y="85661"/>
                </a:lnTo>
                <a:lnTo>
                  <a:pt x="317639" y="98399"/>
                </a:lnTo>
                <a:lnTo>
                  <a:pt x="318401" y="111150"/>
                </a:lnTo>
                <a:lnTo>
                  <a:pt x="331152" y="147866"/>
                </a:lnTo>
                <a:lnTo>
                  <a:pt x="358495" y="176987"/>
                </a:lnTo>
                <a:lnTo>
                  <a:pt x="395554" y="193776"/>
                </a:lnTo>
                <a:lnTo>
                  <a:pt x="421919" y="196850"/>
                </a:lnTo>
                <a:lnTo>
                  <a:pt x="429031" y="196634"/>
                </a:lnTo>
                <a:lnTo>
                  <a:pt x="472833" y="184886"/>
                </a:lnTo>
                <a:lnTo>
                  <a:pt x="508812" y="155130"/>
                </a:lnTo>
                <a:lnTo>
                  <a:pt x="526453" y="116916"/>
                </a:lnTo>
                <a:lnTo>
                  <a:pt x="527951" y="107530"/>
                </a:lnTo>
                <a:lnTo>
                  <a:pt x="528485" y="98031"/>
                </a:lnTo>
                <a:close/>
              </a:path>
            </a:pathLst>
          </a:custGeom>
          <a:solidFill>
            <a:srgbClr val="8004D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10508067" y="6569751"/>
            <a:ext cx="1154430" cy="127000"/>
            <a:chOff x="10508067" y="6569751"/>
            <a:chExt cx="1154430" cy="127000"/>
          </a:xfrm>
        </p:grpSpPr>
        <p:sp>
          <p:nvSpPr>
            <p:cNvPr id="5" name="object 5"/>
            <p:cNvSpPr/>
            <p:nvPr/>
          </p:nvSpPr>
          <p:spPr>
            <a:xfrm>
              <a:off x="10508056" y="6569760"/>
              <a:ext cx="567690" cy="127000"/>
            </a:xfrm>
            <a:custGeom>
              <a:avLst/>
              <a:gdLst/>
              <a:ahLst/>
              <a:cxnLst/>
              <a:rect l="l" t="t" r="r" b="b"/>
              <a:pathLst>
                <a:path w="567690" h="127000">
                  <a:moveTo>
                    <a:pt x="132092" y="63373"/>
                  </a:moveTo>
                  <a:lnTo>
                    <a:pt x="126822" y="38138"/>
                  </a:lnTo>
                  <a:lnTo>
                    <a:pt x="117030" y="25387"/>
                  </a:lnTo>
                  <a:lnTo>
                    <a:pt x="112001" y="18821"/>
                  </a:lnTo>
                  <a:lnTo>
                    <a:pt x="101320" y="13055"/>
                  </a:lnTo>
                  <a:lnTo>
                    <a:pt x="101320" y="63373"/>
                  </a:lnTo>
                  <a:lnTo>
                    <a:pt x="98247" y="79197"/>
                  </a:lnTo>
                  <a:lnTo>
                    <a:pt x="89522" y="91160"/>
                  </a:lnTo>
                  <a:lnTo>
                    <a:pt x="75920" y="98717"/>
                  </a:lnTo>
                  <a:lnTo>
                    <a:pt x="58166" y="101358"/>
                  </a:lnTo>
                  <a:lnTo>
                    <a:pt x="30403" y="101358"/>
                  </a:lnTo>
                  <a:lnTo>
                    <a:pt x="30403" y="25387"/>
                  </a:lnTo>
                  <a:lnTo>
                    <a:pt x="58166" y="25387"/>
                  </a:lnTo>
                  <a:lnTo>
                    <a:pt x="75920" y="28016"/>
                  </a:lnTo>
                  <a:lnTo>
                    <a:pt x="89522" y="35572"/>
                  </a:lnTo>
                  <a:lnTo>
                    <a:pt x="98247" y="47536"/>
                  </a:lnTo>
                  <a:lnTo>
                    <a:pt x="101320" y="63373"/>
                  </a:lnTo>
                  <a:lnTo>
                    <a:pt x="101320" y="13055"/>
                  </a:lnTo>
                  <a:lnTo>
                    <a:pt x="89115" y="6451"/>
                  </a:lnTo>
                  <a:lnTo>
                    <a:pt x="59677" y="2095"/>
                  </a:lnTo>
                  <a:lnTo>
                    <a:pt x="0" y="2095"/>
                  </a:lnTo>
                  <a:lnTo>
                    <a:pt x="0" y="124637"/>
                  </a:lnTo>
                  <a:lnTo>
                    <a:pt x="59677" y="124637"/>
                  </a:lnTo>
                  <a:lnTo>
                    <a:pt x="89115" y="120281"/>
                  </a:lnTo>
                  <a:lnTo>
                    <a:pt x="112001" y="107924"/>
                  </a:lnTo>
                  <a:lnTo>
                    <a:pt x="117030" y="101358"/>
                  </a:lnTo>
                  <a:lnTo>
                    <a:pt x="126822" y="88595"/>
                  </a:lnTo>
                  <a:lnTo>
                    <a:pt x="132092" y="63373"/>
                  </a:lnTo>
                  <a:close/>
                </a:path>
                <a:path w="567690" h="127000">
                  <a:moveTo>
                    <a:pt x="290461" y="63373"/>
                  </a:moveTo>
                  <a:lnTo>
                    <a:pt x="285038" y="38036"/>
                  </a:lnTo>
                  <a:lnTo>
                    <a:pt x="274650" y="24155"/>
                  </a:lnTo>
                  <a:lnTo>
                    <a:pt x="270014" y="17957"/>
                  </a:lnTo>
                  <a:lnTo>
                    <a:pt x="259676" y="11963"/>
                  </a:lnTo>
                  <a:lnTo>
                    <a:pt x="259676" y="63373"/>
                  </a:lnTo>
                  <a:lnTo>
                    <a:pt x="256565" y="79311"/>
                  </a:lnTo>
                  <a:lnTo>
                    <a:pt x="247929" y="91706"/>
                  </a:lnTo>
                  <a:lnTo>
                    <a:pt x="234911" y="99733"/>
                  </a:lnTo>
                  <a:lnTo>
                    <a:pt x="218592" y="102577"/>
                  </a:lnTo>
                  <a:lnTo>
                    <a:pt x="202285" y="99733"/>
                  </a:lnTo>
                  <a:lnTo>
                    <a:pt x="189255" y="91706"/>
                  </a:lnTo>
                  <a:lnTo>
                    <a:pt x="180632" y="79311"/>
                  </a:lnTo>
                  <a:lnTo>
                    <a:pt x="177507" y="63373"/>
                  </a:lnTo>
                  <a:lnTo>
                    <a:pt x="180632" y="47421"/>
                  </a:lnTo>
                  <a:lnTo>
                    <a:pt x="189255" y="35026"/>
                  </a:lnTo>
                  <a:lnTo>
                    <a:pt x="202272" y="27012"/>
                  </a:lnTo>
                  <a:lnTo>
                    <a:pt x="218592" y="24155"/>
                  </a:lnTo>
                  <a:lnTo>
                    <a:pt x="234911" y="27012"/>
                  </a:lnTo>
                  <a:lnTo>
                    <a:pt x="247929" y="35026"/>
                  </a:lnTo>
                  <a:lnTo>
                    <a:pt x="256565" y="47421"/>
                  </a:lnTo>
                  <a:lnTo>
                    <a:pt x="259676" y="63373"/>
                  </a:lnTo>
                  <a:lnTo>
                    <a:pt x="259676" y="11963"/>
                  </a:lnTo>
                  <a:lnTo>
                    <a:pt x="247243" y="4749"/>
                  </a:lnTo>
                  <a:lnTo>
                    <a:pt x="218592" y="0"/>
                  </a:lnTo>
                  <a:lnTo>
                    <a:pt x="189877" y="4775"/>
                  </a:lnTo>
                  <a:lnTo>
                    <a:pt x="167119" y="18021"/>
                  </a:lnTo>
                  <a:lnTo>
                    <a:pt x="152133" y="38100"/>
                  </a:lnTo>
                  <a:lnTo>
                    <a:pt x="146735" y="63373"/>
                  </a:lnTo>
                  <a:lnTo>
                    <a:pt x="152133" y="88633"/>
                  </a:lnTo>
                  <a:lnTo>
                    <a:pt x="167119" y="108712"/>
                  </a:lnTo>
                  <a:lnTo>
                    <a:pt x="189877" y="121958"/>
                  </a:lnTo>
                  <a:lnTo>
                    <a:pt x="218592" y="126746"/>
                  </a:lnTo>
                  <a:lnTo>
                    <a:pt x="247243" y="121983"/>
                  </a:lnTo>
                  <a:lnTo>
                    <a:pt x="270014" y="108775"/>
                  </a:lnTo>
                  <a:lnTo>
                    <a:pt x="274650" y="102577"/>
                  </a:lnTo>
                  <a:lnTo>
                    <a:pt x="285038" y="88709"/>
                  </a:lnTo>
                  <a:lnTo>
                    <a:pt x="290461" y="63373"/>
                  </a:lnTo>
                  <a:close/>
                </a:path>
                <a:path w="567690" h="127000">
                  <a:moveTo>
                    <a:pt x="430441" y="21704"/>
                  </a:moveTo>
                  <a:lnTo>
                    <a:pt x="419963" y="12407"/>
                  </a:lnTo>
                  <a:lnTo>
                    <a:pt x="407289" y="5600"/>
                  </a:lnTo>
                  <a:lnTo>
                    <a:pt x="392684" y="1422"/>
                  </a:lnTo>
                  <a:lnTo>
                    <a:pt x="376402" y="0"/>
                  </a:lnTo>
                  <a:lnTo>
                    <a:pt x="348005" y="4699"/>
                  </a:lnTo>
                  <a:lnTo>
                    <a:pt x="325412" y="17830"/>
                  </a:lnTo>
                  <a:lnTo>
                    <a:pt x="310489" y="37884"/>
                  </a:lnTo>
                  <a:lnTo>
                    <a:pt x="305104" y="63373"/>
                  </a:lnTo>
                  <a:lnTo>
                    <a:pt x="310489" y="88861"/>
                  </a:lnTo>
                  <a:lnTo>
                    <a:pt x="325386" y="108915"/>
                  </a:lnTo>
                  <a:lnTo>
                    <a:pt x="347929" y="122034"/>
                  </a:lnTo>
                  <a:lnTo>
                    <a:pt x="376212" y="126746"/>
                  </a:lnTo>
                  <a:lnTo>
                    <a:pt x="392595" y="125323"/>
                  </a:lnTo>
                  <a:lnTo>
                    <a:pt x="407263" y="121119"/>
                  </a:lnTo>
                  <a:lnTo>
                    <a:pt x="419963" y="114261"/>
                  </a:lnTo>
                  <a:lnTo>
                    <a:pt x="430441" y="104863"/>
                  </a:lnTo>
                  <a:lnTo>
                    <a:pt x="410921" y="88049"/>
                  </a:lnTo>
                  <a:lnTo>
                    <a:pt x="404177" y="94272"/>
                  </a:lnTo>
                  <a:lnTo>
                    <a:pt x="396201" y="98856"/>
                  </a:lnTo>
                  <a:lnTo>
                    <a:pt x="387337" y="101676"/>
                  </a:lnTo>
                  <a:lnTo>
                    <a:pt x="377901" y="102590"/>
                  </a:lnTo>
                  <a:lnTo>
                    <a:pt x="360959" y="99707"/>
                  </a:lnTo>
                  <a:lnTo>
                    <a:pt x="347675" y="91643"/>
                  </a:lnTo>
                  <a:lnTo>
                    <a:pt x="338988" y="79248"/>
                  </a:lnTo>
                  <a:lnTo>
                    <a:pt x="335876" y="63373"/>
                  </a:lnTo>
                  <a:lnTo>
                    <a:pt x="338988" y="47498"/>
                  </a:lnTo>
                  <a:lnTo>
                    <a:pt x="347675" y="35102"/>
                  </a:lnTo>
                  <a:lnTo>
                    <a:pt x="360959" y="27038"/>
                  </a:lnTo>
                  <a:lnTo>
                    <a:pt x="377901" y="24155"/>
                  </a:lnTo>
                  <a:lnTo>
                    <a:pt x="387311" y="25057"/>
                  </a:lnTo>
                  <a:lnTo>
                    <a:pt x="396163" y="27838"/>
                  </a:lnTo>
                  <a:lnTo>
                    <a:pt x="404139" y="32372"/>
                  </a:lnTo>
                  <a:lnTo>
                    <a:pt x="410921" y="38506"/>
                  </a:lnTo>
                  <a:lnTo>
                    <a:pt x="430441" y="21704"/>
                  </a:lnTo>
                  <a:close/>
                </a:path>
                <a:path w="567690" h="127000">
                  <a:moveTo>
                    <a:pt x="567613" y="2095"/>
                  </a:moveTo>
                  <a:lnTo>
                    <a:pt x="537578" y="2095"/>
                  </a:lnTo>
                  <a:lnTo>
                    <a:pt x="537578" y="69672"/>
                  </a:lnTo>
                  <a:lnTo>
                    <a:pt x="535622" y="84632"/>
                  </a:lnTo>
                  <a:lnTo>
                    <a:pt x="529920" y="94856"/>
                  </a:lnTo>
                  <a:lnTo>
                    <a:pt x="520725" y="100711"/>
                  </a:lnTo>
                  <a:lnTo>
                    <a:pt x="508317" y="102577"/>
                  </a:lnTo>
                  <a:lnTo>
                    <a:pt x="495985" y="100711"/>
                  </a:lnTo>
                  <a:lnTo>
                    <a:pt x="486791" y="94856"/>
                  </a:lnTo>
                  <a:lnTo>
                    <a:pt x="481025" y="84632"/>
                  </a:lnTo>
                  <a:lnTo>
                    <a:pt x="479044" y="69672"/>
                  </a:lnTo>
                  <a:lnTo>
                    <a:pt x="479044" y="2095"/>
                  </a:lnTo>
                  <a:lnTo>
                    <a:pt x="448640" y="2095"/>
                  </a:lnTo>
                  <a:lnTo>
                    <a:pt x="448640" y="70713"/>
                  </a:lnTo>
                  <a:lnTo>
                    <a:pt x="452691" y="94691"/>
                  </a:lnTo>
                  <a:lnTo>
                    <a:pt x="464388" y="112255"/>
                  </a:lnTo>
                  <a:lnTo>
                    <a:pt x="483082" y="123063"/>
                  </a:lnTo>
                  <a:lnTo>
                    <a:pt x="508127" y="126733"/>
                  </a:lnTo>
                  <a:lnTo>
                    <a:pt x="533171" y="123063"/>
                  </a:lnTo>
                  <a:lnTo>
                    <a:pt x="551865" y="112255"/>
                  </a:lnTo>
                  <a:lnTo>
                    <a:pt x="563562" y="94691"/>
                  </a:lnTo>
                  <a:lnTo>
                    <a:pt x="567613" y="70713"/>
                  </a:lnTo>
                  <a:lnTo>
                    <a:pt x="567613" y="2095"/>
                  </a:lnTo>
                  <a:close/>
                </a:path>
              </a:pathLst>
            </a:custGeom>
            <a:solidFill>
              <a:srgbClr val="8004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105704" y="6571851"/>
              <a:ext cx="148030" cy="122542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284874" y="6571851"/>
              <a:ext cx="101718" cy="122542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1410798" y="6571843"/>
              <a:ext cx="251460" cy="122555"/>
            </a:xfrm>
            <a:custGeom>
              <a:avLst/>
              <a:gdLst/>
              <a:ahLst/>
              <a:cxnLst/>
              <a:rect l="l" t="t" r="r" b="b"/>
              <a:pathLst>
                <a:path w="251459" h="122554">
                  <a:moveTo>
                    <a:pt x="120446" y="12"/>
                  </a:moveTo>
                  <a:lnTo>
                    <a:pt x="90436" y="12"/>
                  </a:lnTo>
                  <a:lnTo>
                    <a:pt x="90436" y="74422"/>
                  </a:lnTo>
                  <a:lnTo>
                    <a:pt x="25146" y="12"/>
                  </a:lnTo>
                  <a:lnTo>
                    <a:pt x="0" y="12"/>
                  </a:lnTo>
                  <a:lnTo>
                    <a:pt x="0" y="122555"/>
                  </a:lnTo>
                  <a:lnTo>
                    <a:pt x="30010" y="122555"/>
                  </a:lnTo>
                  <a:lnTo>
                    <a:pt x="30010" y="48158"/>
                  </a:lnTo>
                  <a:lnTo>
                    <a:pt x="95504" y="122555"/>
                  </a:lnTo>
                  <a:lnTo>
                    <a:pt x="120446" y="122555"/>
                  </a:lnTo>
                  <a:lnTo>
                    <a:pt x="120446" y="12"/>
                  </a:lnTo>
                  <a:close/>
                </a:path>
                <a:path w="251459" h="122554">
                  <a:moveTo>
                    <a:pt x="251244" y="0"/>
                  </a:moveTo>
                  <a:lnTo>
                    <a:pt x="136791" y="0"/>
                  </a:lnTo>
                  <a:lnTo>
                    <a:pt x="136791" y="23126"/>
                  </a:lnTo>
                  <a:lnTo>
                    <a:pt x="178816" y="23126"/>
                  </a:lnTo>
                  <a:lnTo>
                    <a:pt x="178816" y="122555"/>
                  </a:lnTo>
                  <a:lnTo>
                    <a:pt x="209207" y="122555"/>
                  </a:lnTo>
                  <a:lnTo>
                    <a:pt x="209207" y="23126"/>
                  </a:lnTo>
                  <a:lnTo>
                    <a:pt x="251244" y="23126"/>
                  </a:lnTo>
                  <a:lnTo>
                    <a:pt x="251244" y="0"/>
                  </a:lnTo>
                  <a:close/>
                </a:path>
              </a:pathLst>
            </a:custGeom>
            <a:solidFill>
              <a:srgbClr val="8004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602081" y="2285441"/>
            <a:ext cx="3241040" cy="863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500" spc="-5" dirty="0"/>
              <a:t>Thank</a:t>
            </a:r>
            <a:r>
              <a:rPr sz="5500" spc="-105" dirty="0"/>
              <a:t> </a:t>
            </a:r>
            <a:r>
              <a:rPr sz="5500" spc="-114" dirty="0"/>
              <a:t>You!</a:t>
            </a:r>
            <a:endParaRPr sz="5500"/>
          </a:p>
        </p:txBody>
      </p:sp>
      <p:grpSp>
        <p:nvGrpSpPr>
          <p:cNvPr id="10" name="object 10"/>
          <p:cNvGrpSpPr/>
          <p:nvPr/>
        </p:nvGrpSpPr>
        <p:grpSpPr>
          <a:xfrm>
            <a:off x="6789767" y="1535106"/>
            <a:ext cx="4070350" cy="4539615"/>
            <a:chOff x="6789767" y="1535106"/>
            <a:chExt cx="4070350" cy="4539615"/>
          </a:xfrm>
        </p:grpSpPr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789767" y="1535106"/>
              <a:ext cx="4069761" cy="4539608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238971" y="1665831"/>
              <a:ext cx="171484" cy="171360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633268" y="2859663"/>
              <a:ext cx="656036" cy="200944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53764" y="2886455"/>
              <a:ext cx="629259" cy="241133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860872" y="2940041"/>
              <a:ext cx="629259" cy="254529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7567424" y="3776716"/>
              <a:ext cx="208915" cy="295275"/>
            </a:xfrm>
            <a:custGeom>
              <a:avLst/>
              <a:gdLst/>
              <a:ahLst/>
              <a:cxnLst/>
              <a:rect l="l" t="t" r="r" b="b"/>
              <a:pathLst>
                <a:path w="208915" h="295275">
                  <a:moveTo>
                    <a:pt x="178801" y="0"/>
                  </a:moveTo>
                  <a:lnTo>
                    <a:pt x="134096" y="17958"/>
                  </a:lnTo>
                  <a:lnTo>
                    <a:pt x="0" y="73290"/>
                  </a:lnTo>
                  <a:lnTo>
                    <a:pt x="3633" y="126409"/>
                  </a:lnTo>
                  <a:lnTo>
                    <a:pt x="16386" y="177669"/>
                  </a:lnTo>
                  <a:lnTo>
                    <a:pt x="37857" y="225904"/>
                  </a:lnTo>
                  <a:lnTo>
                    <a:pt x="67646" y="269944"/>
                  </a:lnTo>
                  <a:lnTo>
                    <a:pt x="92602" y="294789"/>
                  </a:lnTo>
                  <a:lnTo>
                    <a:pt x="208621" y="160738"/>
                  </a:lnTo>
                  <a:lnTo>
                    <a:pt x="189447" y="125626"/>
                  </a:lnTo>
                  <a:lnTo>
                    <a:pt x="177220" y="84953"/>
                  </a:lnTo>
                  <a:lnTo>
                    <a:pt x="173585" y="42621"/>
                  </a:lnTo>
                  <a:lnTo>
                    <a:pt x="178801" y="0"/>
                  </a:lnTo>
                  <a:close/>
                </a:path>
              </a:pathLst>
            </a:custGeom>
            <a:solidFill>
              <a:srgbClr val="1FB3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580457" y="3837195"/>
              <a:ext cx="165132" cy="26228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Widescreen</PresentationFormat>
  <Slides>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Webinar On</vt:lpstr>
      <vt:lpstr>Overview</vt:lpstr>
      <vt:lpstr>Validating your documents with users</vt:lpstr>
      <vt:lpstr>Discovery phase for technical documentation</vt:lpstr>
      <vt:lpstr>Define phase for technical documentation</vt:lpstr>
      <vt:lpstr>Develop phase for technical documentation</vt:lpstr>
      <vt:lpstr>Deliver phase for technical documentation</vt:lpstr>
      <vt:lpstr>Questions ?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KOVLTP178</dc:creator>
  <cp:revision>30</cp:revision>
  <dcterms:created xsi:type="dcterms:W3CDTF">2024-03-05T13:20:42Z</dcterms:created>
  <dcterms:modified xsi:type="dcterms:W3CDTF">2024-03-05T13:26:24Z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2024-02-28T00:00:00Z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2024-03-05T00:00:00Z</vt:filetime>
  </property>
</Properties>
</file>