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310" r:id="rId6"/>
    <p:sldId id="333" r:id="rId7"/>
    <p:sldId id="594" r:id="rId8"/>
    <p:sldId id="261" r:id="rId9"/>
    <p:sldId id="302" r:id="rId10"/>
    <p:sldId id="303" r:id="rId11"/>
    <p:sldId id="592" r:id="rId12"/>
    <p:sldId id="645" r:id="rId13"/>
    <p:sldId id="262" r:id="rId14"/>
    <p:sldId id="265" r:id="rId15"/>
    <p:sldId id="263" r:id="rId16"/>
    <p:sldId id="595" r:id="rId17"/>
    <p:sldId id="267" r:id="rId18"/>
    <p:sldId id="596" r:id="rId19"/>
    <p:sldId id="269" r:id="rId20"/>
    <p:sldId id="270" r:id="rId21"/>
    <p:sldId id="285" r:id="rId22"/>
    <p:sldId id="286" r:id="rId23"/>
    <p:sldId id="271" r:id="rId24"/>
    <p:sldId id="272" r:id="rId25"/>
    <p:sldId id="275" r:id="rId26"/>
    <p:sldId id="287" r:id="rId27"/>
    <p:sldId id="288" r:id="rId28"/>
    <p:sldId id="289" r:id="rId29"/>
    <p:sldId id="290" r:id="rId30"/>
    <p:sldId id="642" r:id="rId31"/>
    <p:sldId id="327" r:id="rId32"/>
    <p:sldId id="643" r:id="rId33"/>
    <p:sldId id="593" r:id="rId34"/>
    <p:sldId id="597" r:id="rId35"/>
    <p:sldId id="598" r:id="rId36"/>
    <p:sldId id="599" r:id="rId37"/>
    <p:sldId id="600" r:id="rId38"/>
    <p:sldId id="315" r:id="rId39"/>
    <p:sldId id="601" r:id="rId40"/>
    <p:sldId id="602" r:id="rId41"/>
    <p:sldId id="636" r:id="rId42"/>
    <p:sldId id="637" r:id="rId43"/>
    <p:sldId id="638" r:id="rId44"/>
    <p:sldId id="639" r:id="rId45"/>
    <p:sldId id="640" r:id="rId46"/>
    <p:sldId id="641" r:id="rId47"/>
    <p:sldId id="646" r:id="rId48"/>
    <p:sldId id="329" r:id="rId49"/>
    <p:sldId id="644" r:id="rId50"/>
    <p:sldId id="647" r:id="rId51"/>
    <p:sldId id="25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FA6EDE-8D75-2D80-3F38-09BBE1F208B7}" name="Pranoy Pauly" initials="PP" userId="S::pranoy.pauly@kovai.co::aa3e2c24-0eee-4613-8934-23401a29f9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81" d="100"/>
          <a:sy n="81" d="100"/>
        </p:scale>
        <p:origin x="523"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varaaju Murugesan" userId="3168bb74-7433-4ce2-9f74-2d64e16d22cc" providerId="ADAL" clId="{A441E036-41AB-4E51-83AD-526AFDFE5150}"/>
    <pc:docChg chg="undo redo custSel addSld delSld modSld sldOrd">
      <pc:chgData name="Selvaraaju Murugesan" userId="3168bb74-7433-4ce2-9f74-2d64e16d22cc" providerId="ADAL" clId="{A441E036-41AB-4E51-83AD-526AFDFE5150}" dt="2024-01-23T13:34:11.039" v="1591" actId="20577"/>
      <pc:docMkLst>
        <pc:docMk/>
      </pc:docMkLst>
      <pc:sldChg chg="modSp mod">
        <pc:chgData name="Selvaraaju Murugesan" userId="3168bb74-7433-4ce2-9f74-2d64e16d22cc" providerId="ADAL" clId="{A441E036-41AB-4E51-83AD-526AFDFE5150}" dt="2024-01-23T13:34:11.039" v="1591" actId="20577"/>
        <pc:sldMkLst>
          <pc:docMk/>
          <pc:sldMk cId="2436497769" sldId="256"/>
        </pc:sldMkLst>
        <pc:spChg chg="mod">
          <ac:chgData name="Selvaraaju Murugesan" userId="3168bb74-7433-4ce2-9f74-2d64e16d22cc" providerId="ADAL" clId="{A441E036-41AB-4E51-83AD-526AFDFE5150}" dt="2024-01-17T07:35:24.465" v="12" actId="6549"/>
          <ac:spMkLst>
            <pc:docMk/>
            <pc:sldMk cId="2436497769" sldId="256"/>
            <ac:spMk id="26" creationId="{7AE4983A-C11F-42CF-85E3-04F7271D2638}"/>
          </ac:spMkLst>
        </pc:spChg>
        <pc:spChg chg="mod">
          <ac:chgData name="Selvaraaju Murugesan" userId="3168bb74-7433-4ce2-9f74-2d64e16d22cc" providerId="ADAL" clId="{A441E036-41AB-4E51-83AD-526AFDFE5150}" dt="2024-01-23T13:34:11.039" v="1591" actId="20577"/>
          <ac:spMkLst>
            <pc:docMk/>
            <pc:sldMk cId="2436497769" sldId="256"/>
            <ac:spMk id="29" creationId="{C848F060-F2A2-4563-BCD4-1E3FDCFA740A}"/>
          </ac:spMkLst>
        </pc:spChg>
        <pc:picChg chg="mod">
          <ac:chgData name="Selvaraaju Murugesan" userId="3168bb74-7433-4ce2-9f74-2d64e16d22cc" providerId="ADAL" clId="{A441E036-41AB-4E51-83AD-526AFDFE5150}" dt="2024-01-17T07:35:00.511" v="8" actId="1076"/>
          <ac:picMkLst>
            <pc:docMk/>
            <pc:sldMk cId="2436497769" sldId="256"/>
            <ac:picMk id="4" creationId="{A2EA2269-85B2-4B48-A507-FF897811A49E}"/>
          </ac:picMkLst>
        </pc:picChg>
      </pc:sldChg>
      <pc:sldChg chg="del">
        <pc:chgData name="Selvaraaju Murugesan" userId="3168bb74-7433-4ce2-9f74-2d64e16d22cc" providerId="ADAL" clId="{A441E036-41AB-4E51-83AD-526AFDFE5150}" dt="2024-01-22T04:11:54.031" v="15" actId="47"/>
        <pc:sldMkLst>
          <pc:docMk/>
          <pc:sldMk cId="1426177695" sldId="257"/>
        </pc:sldMkLst>
      </pc:sldChg>
      <pc:sldChg chg="add">
        <pc:chgData name="Selvaraaju Murugesan" userId="3168bb74-7433-4ce2-9f74-2d64e16d22cc" providerId="ADAL" clId="{A441E036-41AB-4E51-83AD-526AFDFE5150}" dt="2024-01-23T09:17:31.933" v="1459"/>
        <pc:sldMkLst>
          <pc:docMk/>
          <pc:sldMk cId="1397317250" sldId="258"/>
        </pc:sldMkLst>
      </pc:sldChg>
      <pc:sldChg chg="del">
        <pc:chgData name="Selvaraaju Murugesan" userId="3168bb74-7433-4ce2-9f74-2d64e16d22cc" providerId="ADAL" clId="{A441E036-41AB-4E51-83AD-526AFDFE5150}" dt="2024-01-22T04:11:54.031" v="15" actId="47"/>
        <pc:sldMkLst>
          <pc:docMk/>
          <pc:sldMk cId="3083176571" sldId="258"/>
        </pc:sldMkLst>
      </pc:sldChg>
      <pc:sldChg chg="addSp modSp add mod">
        <pc:chgData name="Selvaraaju Murugesan" userId="3168bb74-7433-4ce2-9f74-2d64e16d22cc" providerId="ADAL" clId="{A441E036-41AB-4E51-83AD-526AFDFE5150}" dt="2024-01-22T04:46:19.468" v="225" actId="2711"/>
        <pc:sldMkLst>
          <pc:docMk/>
          <pc:sldMk cId="3538530192" sldId="261"/>
        </pc:sldMkLst>
        <pc:spChg chg="mod">
          <ac:chgData name="Selvaraaju Murugesan" userId="3168bb74-7433-4ce2-9f74-2d64e16d22cc" providerId="ADAL" clId="{A441E036-41AB-4E51-83AD-526AFDFE5150}" dt="2024-01-22T04:46:06.146" v="224" actId="2711"/>
          <ac:spMkLst>
            <pc:docMk/>
            <pc:sldMk cId="3538530192" sldId="261"/>
            <ac:spMk id="2" creationId="{EE84752E-4161-5C2C-00EE-1834BC4B6324}"/>
          </ac:spMkLst>
        </pc:spChg>
        <pc:spChg chg="mod">
          <ac:chgData name="Selvaraaju Murugesan" userId="3168bb74-7433-4ce2-9f74-2d64e16d22cc" providerId="ADAL" clId="{A441E036-41AB-4E51-83AD-526AFDFE5150}" dt="2024-01-22T04:46:19.468" v="225" actId="2711"/>
          <ac:spMkLst>
            <pc:docMk/>
            <pc:sldMk cId="3538530192" sldId="261"/>
            <ac:spMk id="3" creationId="{7D514120-3326-D903-03B0-2EF84F54B3F7}"/>
          </ac:spMkLst>
        </pc:spChg>
        <pc:picChg chg="add mod ord">
          <ac:chgData name="Selvaraaju Murugesan" userId="3168bb74-7433-4ce2-9f74-2d64e16d22cc" providerId="ADAL" clId="{A441E036-41AB-4E51-83AD-526AFDFE5150}" dt="2024-01-22T04:12:42.803" v="22" actId="167"/>
          <ac:picMkLst>
            <pc:docMk/>
            <pc:sldMk cId="3538530192" sldId="261"/>
            <ac:picMk id="4" creationId="{B411BF9E-C236-ED1D-4B81-621ABF1C08DA}"/>
          </ac:picMkLst>
        </pc:picChg>
      </pc:sldChg>
      <pc:sldChg chg="addSp modSp add mod">
        <pc:chgData name="Selvaraaju Murugesan" userId="3168bb74-7433-4ce2-9f74-2d64e16d22cc" providerId="ADAL" clId="{A441E036-41AB-4E51-83AD-526AFDFE5150}" dt="2024-01-23T09:15:02.391" v="1454" actId="2165"/>
        <pc:sldMkLst>
          <pc:docMk/>
          <pc:sldMk cId="2833897659" sldId="262"/>
        </pc:sldMkLst>
        <pc:graphicFrameChg chg="mod modGraphic">
          <ac:chgData name="Selvaraaju Murugesan" userId="3168bb74-7433-4ce2-9f74-2d64e16d22cc" providerId="ADAL" clId="{A441E036-41AB-4E51-83AD-526AFDFE5150}" dt="2024-01-23T09:15:02.391" v="1454" actId="2165"/>
          <ac:graphicFrameMkLst>
            <pc:docMk/>
            <pc:sldMk cId="2833897659" sldId="262"/>
            <ac:graphicFrameMk id="4" creationId="{6EF38C07-85DE-FC9B-5384-17D8212C1C24}"/>
          </ac:graphicFrameMkLst>
        </pc:graphicFrameChg>
        <pc:picChg chg="add mod ord">
          <ac:chgData name="Selvaraaju Murugesan" userId="3168bb74-7433-4ce2-9f74-2d64e16d22cc" providerId="ADAL" clId="{A441E036-41AB-4E51-83AD-526AFDFE5150}" dt="2024-01-22T05:26:30.285" v="407" actId="167"/>
          <ac:picMkLst>
            <pc:docMk/>
            <pc:sldMk cId="2833897659" sldId="262"/>
            <ac:picMk id="5" creationId="{A7AB8369-4743-2079-D71B-4EF62927EDD7}"/>
          </ac:picMkLst>
        </pc:picChg>
      </pc:sldChg>
      <pc:sldChg chg="addSp modSp add mod">
        <pc:chgData name="Selvaraaju Murugesan" userId="3168bb74-7433-4ce2-9f74-2d64e16d22cc" providerId="ADAL" clId="{A441E036-41AB-4E51-83AD-526AFDFE5150}" dt="2024-01-22T08:55:36.032" v="537" actId="20577"/>
        <pc:sldMkLst>
          <pc:docMk/>
          <pc:sldMk cId="3552262010" sldId="263"/>
        </pc:sldMkLst>
        <pc:spChg chg="mod">
          <ac:chgData name="Selvaraaju Murugesan" userId="3168bb74-7433-4ce2-9f74-2d64e16d22cc" providerId="ADAL" clId="{A441E036-41AB-4E51-83AD-526AFDFE5150}" dt="2024-01-22T08:55:36.032" v="537" actId="20577"/>
          <ac:spMkLst>
            <pc:docMk/>
            <pc:sldMk cId="3552262010" sldId="263"/>
            <ac:spMk id="3" creationId="{7D514120-3326-D903-03B0-2EF84F54B3F7}"/>
          </ac:spMkLst>
        </pc:spChg>
        <pc:picChg chg="add mod ord">
          <ac:chgData name="Selvaraaju Murugesan" userId="3168bb74-7433-4ce2-9f74-2d64e16d22cc" providerId="ADAL" clId="{A441E036-41AB-4E51-83AD-526AFDFE5150}" dt="2024-01-22T07:02:05.104" v="466" actId="167"/>
          <ac:picMkLst>
            <pc:docMk/>
            <pc:sldMk cId="3552262010" sldId="263"/>
            <ac:picMk id="6" creationId="{BFC1235B-4F8C-2E27-48B8-E24E58F4290F}"/>
          </ac:picMkLst>
        </pc:picChg>
      </pc:sldChg>
      <pc:sldChg chg="addSp delSp modSp add mod">
        <pc:chgData name="Selvaraaju Murugesan" userId="3168bb74-7433-4ce2-9f74-2d64e16d22cc" providerId="ADAL" clId="{A441E036-41AB-4E51-83AD-526AFDFE5150}" dt="2024-01-23T09:15:24.817" v="1456" actId="22"/>
        <pc:sldMkLst>
          <pc:docMk/>
          <pc:sldMk cId="782759025" sldId="265"/>
        </pc:sldMkLst>
        <pc:picChg chg="add mod ord">
          <ac:chgData name="Selvaraaju Murugesan" userId="3168bb74-7433-4ce2-9f74-2d64e16d22cc" providerId="ADAL" clId="{A441E036-41AB-4E51-83AD-526AFDFE5150}" dt="2024-01-22T05:28:15.500" v="463" actId="167"/>
          <ac:picMkLst>
            <pc:docMk/>
            <pc:sldMk cId="782759025" sldId="265"/>
            <ac:picMk id="2" creationId="{FAA84CE2-C219-11D9-B451-C3920E377EB2}"/>
          </ac:picMkLst>
        </pc:picChg>
        <pc:picChg chg="del">
          <ac:chgData name="Selvaraaju Murugesan" userId="3168bb74-7433-4ce2-9f74-2d64e16d22cc" providerId="ADAL" clId="{A441E036-41AB-4E51-83AD-526AFDFE5150}" dt="2024-01-23T09:15:07.434" v="1455" actId="478"/>
          <ac:picMkLst>
            <pc:docMk/>
            <pc:sldMk cId="782759025" sldId="265"/>
            <ac:picMk id="4" creationId="{D5DB5563-993C-5E46-4F84-E6166219DAD7}"/>
          </ac:picMkLst>
        </pc:picChg>
        <pc:picChg chg="add">
          <ac:chgData name="Selvaraaju Murugesan" userId="3168bb74-7433-4ce2-9f74-2d64e16d22cc" providerId="ADAL" clId="{A441E036-41AB-4E51-83AD-526AFDFE5150}" dt="2024-01-23T09:15:24.817" v="1456" actId="22"/>
          <ac:picMkLst>
            <pc:docMk/>
            <pc:sldMk cId="782759025" sldId="265"/>
            <ac:picMk id="5" creationId="{432FB30A-8841-0461-4458-AF132EF554EC}"/>
          </ac:picMkLst>
        </pc:picChg>
      </pc:sldChg>
      <pc:sldChg chg="addSp modSp add mod">
        <pc:chgData name="Selvaraaju Murugesan" userId="3168bb74-7433-4ce2-9f74-2d64e16d22cc" providerId="ADAL" clId="{A441E036-41AB-4E51-83AD-526AFDFE5150}" dt="2024-01-22T08:31:30.370" v="498" actId="167"/>
        <pc:sldMkLst>
          <pc:docMk/>
          <pc:sldMk cId="3119039508" sldId="267"/>
        </pc:sldMkLst>
        <pc:picChg chg="add mod ord">
          <ac:chgData name="Selvaraaju Murugesan" userId="3168bb74-7433-4ce2-9f74-2d64e16d22cc" providerId="ADAL" clId="{A441E036-41AB-4E51-83AD-526AFDFE5150}" dt="2024-01-22T08:31:30.370" v="498" actId="167"/>
          <ac:picMkLst>
            <pc:docMk/>
            <pc:sldMk cId="3119039508" sldId="267"/>
            <ac:picMk id="5" creationId="{24505439-16A0-FDBB-286B-7389D0A822D6}"/>
          </ac:picMkLst>
        </pc:picChg>
      </pc:sldChg>
      <pc:sldChg chg="addSp modSp add mod">
        <pc:chgData name="Selvaraaju Murugesan" userId="3168bb74-7433-4ce2-9f74-2d64e16d22cc" providerId="ADAL" clId="{A441E036-41AB-4E51-83AD-526AFDFE5150}" dt="2024-01-22T08:32:41.356" v="505" actId="167"/>
        <pc:sldMkLst>
          <pc:docMk/>
          <pc:sldMk cId="347515830" sldId="269"/>
        </pc:sldMkLst>
        <pc:picChg chg="add mod ord">
          <ac:chgData name="Selvaraaju Murugesan" userId="3168bb74-7433-4ce2-9f74-2d64e16d22cc" providerId="ADAL" clId="{A441E036-41AB-4E51-83AD-526AFDFE5150}" dt="2024-01-22T08:32:41.356" v="505" actId="167"/>
          <ac:picMkLst>
            <pc:docMk/>
            <pc:sldMk cId="347515830" sldId="269"/>
            <ac:picMk id="5" creationId="{9586E5EE-3779-5861-15ED-9592258769B0}"/>
          </ac:picMkLst>
        </pc:picChg>
      </pc:sldChg>
      <pc:sldChg chg="addSp modSp add mod">
        <pc:chgData name="Selvaraaju Murugesan" userId="3168bb74-7433-4ce2-9f74-2d64e16d22cc" providerId="ADAL" clId="{A441E036-41AB-4E51-83AD-526AFDFE5150}" dt="2024-01-22T08:33:30.786" v="510" actId="1076"/>
        <pc:sldMkLst>
          <pc:docMk/>
          <pc:sldMk cId="1491117836" sldId="270"/>
        </pc:sldMkLst>
        <pc:picChg chg="add mod ord">
          <ac:chgData name="Selvaraaju Murugesan" userId="3168bb74-7433-4ce2-9f74-2d64e16d22cc" providerId="ADAL" clId="{A441E036-41AB-4E51-83AD-526AFDFE5150}" dt="2024-01-22T08:32:49.023" v="507" actId="167"/>
          <ac:picMkLst>
            <pc:docMk/>
            <pc:sldMk cId="1491117836" sldId="270"/>
            <ac:picMk id="2" creationId="{FDA1F03D-C15E-6FE4-CF6D-62B426895CC3}"/>
          </ac:picMkLst>
        </pc:picChg>
        <pc:picChg chg="mod modCrop">
          <ac:chgData name="Selvaraaju Murugesan" userId="3168bb74-7433-4ce2-9f74-2d64e16d22cc" providerId="ADAL" clId="{A441E036-41AB-4E51-83AD-526AFDFE5150}" dt="2024-01-22T08:33:30.786" v="510" actId="1076"/>
          <ac:picMkLst>
            <pc:docMk/>
            <pc:sldMk cId="1491117836" sldId="270"/>
            <ac:picMk id="7" creationId="{615A08F2-7984-3718-50DD-0ED845DC1723}"/>
          </ac:picMkLst>
        </pc:picChg>
      </pc:sldChg>
      <pc:sldChg chg="del">
        <pc:chgData name="Selvaraaju Murugesan" userId="3168bb74-7433-4ce2-9f74-2d64e16d22cc" providerId="ADAL" clId="{A441E036-41AB-4E51-83AD-526AFDFE5150}" dt="2024-01-22T04:11:54.031" v="15" actId="47"/>
        <pc:sldMkLst>
          <pc:docMk/>
          <pc:sldMk cId="2808822391" sldId="270"/>
        </pc:sldMkLst>
      </pc:sldChg>
      <pc:sldChg chg="addSp modSp add mod">
        <pc:chgData name="Selvaraaju Murugesan" userId="3168bb74-7433-4ce2-9f74-2d64e16d22cc" providerId="ADAL" clId="{A441E036-41AB-4E51-83AD-526AFDFE5150}" dt="2024-01-22T08:56:12.769" v="538" actId="20577"/>
        <pc:sldMkLst>
          <pc:docMk/>
          <pc:sldMk cId="4291933173" sldId="271"/>
        </pc:sldMkLst>
        <pc:spChg chg="mod">
          <ac:chgData name="Selvaraaju Murugesan" userId="3168bb74-7433-4ce2-9f74-2d64e16d22cc" providerId="ADAL" clId="{A441E036-41AB-4E51-83AD-526AFDFE5150}" dt="2024-01-22T08:56:12.769" v="538" actId="20577"/>
          <ac:spMkLst>
            <pc:docMk/>
            <pc:sldMk cId="4291933173" sldId="271"/>
            <ac:spMk id="2" creationId="{EE84752E-4161-5C2C-00EE-1834BC4B6324}"/>
          </ac:spMkLst>
        </pc:spChg>
        <pc:picChg chg="add mod ord">
          <ac:chgData name="Selvaraaju Murugesan" userId="3168bb74-7433-4ce2-9f74-2d64e16d22cc" providerId="ADAL" clId="{A441E036-41AB-4E51-83AD-526AFDFE5150}" dt="2024-01-22T08:53:40.859" v="520" actId="167"/>
          <ac:picMkLst>
            <pc:docMk/>
            <pc:sldMk cId="4291933173" sldId="271"/>
            <ac:picMk id="5" creationId="{2161C8DE-80EA-D2F3-61B5-1B56C7696B99}"/>
          </ac:picMkLst>
        </pc:picChg>
      </pc:sldChg>
      <pc:sldChg chg="addSp modSp add mod">
        <pc:chgData name="Selvaraaju Murugesan" userId="3168bb74-7433-4ce2-9f74-2d64e16d22cc" providerId="ADAL" clId="{A441E036-41AB-4E51-83AD-526AFDFE5150}" dt="2024-01-22T08:53:44.228" v="522" actId="167"/>
        <pc:sldMkLst>
          <pc:docMk/>
          <pc:sldMk cId="3002571257" sldId="272"/>
        </pc:sldMkLst>
        <pc:picChg chg="add mod ord">
          <ac:chgData name="Selvaraaju Murugesan" userId="3168bb74-7433-4ce2-9f74-2d64e16d22cc" providerId="ADAL" clId="{A441E036-41AB-4E51-83AD-526AFDFE5150}" dt="2024-01-22T08:53:44.228" v="522" actId="167"/>
          <ac:picMkLst>
            <pc:docMk/>
            <pc:sldMk cId="3002571257" sldId="272"/>
            <ac:picMk id="2" creationId="{9404C9BF-5225-83E4-3159-D9932DF61FA1}"/>
          </ac:picMkLst>
        </pc:picChg>
      </pc:sldChg>
      <pc:sldChg chg="addSp modSp add mod">
        <pc:chgData name="Selvaraaju Murugesan" userId="3168bb74-7433-4ce2-9f74-2d64e16d22cc" providerId="ADAL" clId="{A441E036-41AB-4E51-83AD-526AFDFE5150}" dt="2024-01-22T08:53:47.609" v="524" actId="167"/>
        <pc:sldMkLst>
          <pc:docMk/>
          <pc:sldMk cId="1136810066" sldId="275"/>
        </pc:sldMkLst>
        <pc:picChg chg="add mod ord">
          <ac:chgData name="Selvaraaju Murugesan" userId="3168bb74-7433-4ce2-9f74-2d64e16d22cc" providerId="ADAL" clId="{A441E036-41AB-4E51-83AD-526AFDFE5150}" dt="2024-01-22T08:53:47.609" v="524" actId="167"/>
          <ac:picMkLst>
            <pc:docMk/>
            <pc:sldMk cId="1136810066" sldId="275"/>
            <ac:picMk id="2" creationId="{B71C75B1-805E-E5A3-708D-DF4115500BDF}"/>
          </ac:picMkLst>
        </pc:picChg>
      </pc:sldChg>
      <pc:sldChg chg="del">
        <pc:chgData name="Selvaraaju Murugesan" userId="3168bb74-7433-4ce2-9f74-2d64e16d22cc" providerId="ADAL" clId="{A441E036-41AB-4E51-83AD-526AFDFE5150}" dt="2024-01-22T04:11:54.031" v="15" actId="47"/>
        <pc:sldMkLst>
          <pc:docMk/>
          <pc:sldMk cId="1636929492" sldId="279"/>
        </pc:sldMkLst>
      </pc:sldChg>
      <pc:sldChg chg="del">
        <pc:chgData name="Selvaraaju Murugesan" userId="3168bb74-7433-4ce2-9f74-2d64e16d22cc" providerId="ADAL" clId="{A441E036-41AB-4E51-83AD-526AFDFE5150}" dt="2024-01-22T04:11:54.031" v="15" actId="47"/>
        <pc:sldMkLst>
          <pc:docMk/>
          <pc:sldMk cId="3950534787" sldId="280"/>
        </pc:sldMkLst>
      </pc:sldChg>
      <pc:sldChg chg="del">
        <pc:chgData name="Selvaraaju Murugesan" userId="3168bb74-7433-4ce2-9f74-2d64e16d22cc" providerId="ADAL" clId="{A441E036-41AB-4E51-83AD-526AFDFE5150}" dt="2024-01-22T04:11:54.031" v="15" actId="47"/>
        <pc:sldMkLst>
          <pc:docMk/>
          <pc:sldMk cId="1956384343" sldId="284"/>
        </pc:sldMkLst>
      </pc:sldChg>
      <pc:sldChg chg="addSp modSp add mod">
        <pc:chgData name="Selvaraaju Murugesan" userId="3168bb74-7433-4ce2-9f74-2d64e16d22cc" providerId="ADAL" clId="{A441E036-41AB-4E51-83AD-526AFDFE5150}" dt="2024-01-22T08:52:21.562" v="514" actId="167"/>
        <pc:sldMkLst>
          <pc:docMk/>
          <pc:sldMk cId="1991375196" sldId="285"/>
        </pc:sldMkLst>
        <pc:spChg chg="mod">
          <ac:chgData name="Selvaraaju Murugesan" userId="3168bb74-7433-4ce2-9f74-2d64e16d22cc" providerId="ADAL" clId="{A441E036-41AB-4E51-83AD-526AFDFE5150}" dt="2024-01-22T08:52:11.888" v="512" actId="20577"/>
          <ac:spMkLst>
            <pc:docMk/>
            <pc:sldMk cId="1991375196" sldId="285"/>
            <ac:spMk id="2" creationId="{EE84752E-4161-5C2C-00EE-1834BC4B6324}"/>
          </ac:spMkLst>
        </pc:spChg>
        <pc:picChg chg="add mod ord">
          <ac:chgData name="Selvaraaju Murugesan" userId="3168bb74-7433-4ce2-9f74-2d64e16d22cc" providerId="ADAL" clId="{A441E036-41AB-4E51-83AD-526AFDFE5150}" dt="2024-01-22T08:52:21.562" v="514" actId="167"/>
          <ac:picMkLst>
            <pc:docMk/>
            <pc:sldMk cId="1991375196" sldId="285"/>
            <ac:picMk id="5" creationId="{025E989E-8022-9D0E-B64E-96B8FC627DFD}"/>
          </ac:picMkLst>
        </pc:picChg>
      </pc:sldChg>
      <pc:sldChg chg="addSp modSp add mod">
        <pc:chgData name="Selvaraaju Murugesan" userId="3168bb74-7433-4ce2-9f74-2d64e16d22cc" providerId="ADAL" clId="{A441E036-41AB-4E51-83AD-526AFDFE5150}" dt="2024-01-22T08:52:24.810" v="516" actId="167"/>
        <pc:sldMkLst>
          <pc:docMk/>
          <pc:sldMk cId="4159566163" sldId="286"/>
        </pc:sldMkLst>
        <pc:picChg chg="add mod ord">
          <ac:chgData name="Selvaraaju Murugesan" userId="3168bb74-7433-4ce2-9f74-2d64e16d22cc" providerId="ADAL" clId="{A441E036-41AB-4E51-83AD-526AFDFE5150}" dt="2024-01-22T08:52:24.810" v="516" actId="167"/>
          <ac:picMkLst>
            <pc:docMk/>
            <pc:sldMk cId="4159566163" sldId="286"/>
            <ac:picMk id="2" creationId="{F832B8A6-8734-9100-A953-04C1FCB2B419}"/>
          </ac:picMkLst>
        </pc:picChg>
      </pc:sldChg>
      <pc:sldChg chg="addSp modSp add mod">
        <pc:chgData name="Selvaraaju Murugesan" userId="3168bb74-7433-4ce2-9f74-2d64e16d22cc" providerId="ADAL" clId="{A441E036-41AB-4E51-83AD-526AFDFE5150}" dt="2024-01-22T08:56:24.300" v="541" actId="167"/>
        <pc:sldMkLst>
          <pc:docMk/>
          <pc:sldMk cId="818032926" sldId="287"/>
        </pc:sldMkLst>
        <pc:picChg chg="add mod ord">
          <ac:chgData name="Selvaraaju Murugesan" userId="3168bb74-7433-4ce2-9f74-2d64e16d22cc" providerId="ADAL" clId="{A441E036-41AB-4E51-83AD-526AFDFE5150}" dt="2024-01-22T08:56:24.300" v="541" actId="167"/>
          <ac:picMkLst>
            <pc:docMk/>
            <pc:sldMk cId="818032926" sldId="287"/>
            <ac:picMk id="5" creationId="{DA49C79D-6C21-8063-EE95-12DDCD7DFE82}"/>
          </ac:picMkLst>
        </pc:picChg>
      </pc:sldChg>
      <pc:sldChg chg="addSp modSp add mod">
        <pc:chgData name="Selvaraaju Murugesan" userId="3168bb74-7433-4ce2-9f74-2d64e16d22cc" providerId="ADAL" clId="{A441E036-41AB-4E51-83AD-526AFDFE5150}" dt="2024-01-22T08:56:27.492" v="543" actId="167"/>
        <pc:sldMkLst>
          <pc:docMk/>
          <pc:sldMk cId="3868998287" sldId="288"/>
        </pc:sldMkLst>
        <pc:picChg chg="add mod ord">
          <ac:chgData name="Selvaraaju Murugesan" userId="3168bb74-7433-4ce2-9f74-2d64e16d22cc" providerId="ADAL" clId="{A441E036-41AB-4E51-83AD-526AFDFE5150}" dt="2024-01-22T08:56:27.492" v="543" actId="167"/>
          <ac:picMkLst>
            <pc:docMk/>
            <pc:sldMk cId="3868998287" sldId="288"/>
            <ac:picMk id="2" creationId="{8BE5E0FD-AC3E-95D5-2B90-2CE05275B0EB}"/>
          </ac:picMkLst>
        </pc:picChg>
      </pc:sldChg>
      <pc:sldChg chg="addSp modSp add mod">
        <pc:chgData name="Selvaraaju Murugesan" userId="3168bb74-7433-4ce2-9f74-2d64e16d22cc" providerId="ADAL" clId="{A441E036-41AB-4E51-83AD-526AFDFE5150}" dt="2024-01-22T08:56:33.596" v="545" actId="167"/>
        <pc:sldMkLst>
          <pc:docMk/>
          <pc:sldMk cId="4289333466" sldId="289"/>
        </pc:sldMkLst>
        <pc:picChg chg="add mod ord">
          <ac:chgData name="Selvaraaju Murugesan" userId="3168bb74-7433-4ce2-9f74-2d64e16d22cc" providerId="ADAL" clId="{A441E036-41AB-4E51-83AD-526AFDFE5150}" dt="2024-01-22T08:56:33.596" v="545" actId="167"/>
          <ac:picMkLst>
            <pc:docMk/>
            <pc:sldMk cId="4289333466" sldId="289"/>
            <ac:picMk id="2" creationId="{67B563B6-D031-260F-A125-A70F5013492E}"/>
          </ac:picMkLst>
        </pc:picChg>
      </pc:sldChg>
      <pc:sldChg chg="addSp modSp add mod">
        <pc:chgData name="Selvaraaju Murugesan" userId="3168bb74-7433-4ce2-9f74-2d64e16d22cc" providerId="ADAL" clId="{A441E036-41AB-4E51-83AD-526AFDFE5150}" dt="2024-01-22T08:56:37.164" v="547" actId="167"/>
        <pc:sldMkLst>
          <pc:docMk/>
          <pc:sldMk cId="2043579479" sldId="290"/>
        </pc:sldMkLst>
        <pc:picChg chg="add mod ord">
          <ac:chgData name="Selvaraaju Murugesan" userId="3168bb74-7433-4ce2-9f74-2d64e16d22cc" providerId="ADAL" clId="{A441E036-41AB-4E51-83AD-526AFDFE5150}" dt="2024-01-22T08:56:37.164" v="547" actId="167"/>
          <ac:picMkLst>
            <pc:docMk/>
            <pc:sldMk cId="2043579479" sldId="290"/>
            <ac:picMk id="2" creationId="{31C04EAD-CA18-9F5E-42BD-1375BC917AB9}"/>
          </ac:picMkLst>
        </pc:picChg>
      </pc:sldChg>
      <pc:sldChg chg="addSp modSp add mod">
        <pc:chgData name="Selvaraaju Murugesan" userId="3168bb74-7433-4ce2-9f74-2d64e16d22cc" providerId="ADAL" clId="{A441E036-41AB-4E51-83AD-526AFDFE5150}" dt="2024-01-22T04:50:21.195" v="238" actId="114"/>
        <pc:sldMkLst>
          <pc:docMk/>
          <pc:sldMk cId="2794979250" sldId="302"/>
        </pc:sldMkLst>
        <pc:spChg chg="mod">
          <ac:chgData name="Selvaraaju Murugesan" userId="3168bb74-7433-4ce2-9f74-2d64e16d22cc" providerId="ADAL" clId="{A441E036-41AB-4E51-83AD-526AFDFE5150}" dt="2024-01-22T04:46:32.238" v="226"/>
          <ac:spMkLst>
            <pc:docMk/>
            <pc:sldMk cId="2794979250" sldId="302"/>
            <ac:spMk id="2" creationId="{EE84752E-4161-5C2C-00EE-1834BC4B6324}"/>
          </ac:spMkLst>
        </pc:spChg>
        <pc:spChg chg="mod">
          <ac:chgData name="Selvaraaju Murugesan" userId="3168bb74-7433-4ce2-9f74-2d64e16d22cc" providerId="ADAL" clId="{A441E036-41AB-4E51-83AD-526AFDFE5150}" dt="2024-01-22T04:50:21.195" v="238" actId="114"/>
          <ac:spMkLst>
            <pc:docMk/>
            <pc:sldMk cId="2794979250" sldId="302"/>
            <ac:spMk id="3" creationId="{7D514120-3326-D903-03B0-2EF84F54B3F7}"/>
          </ac:spMkLst>
        </pc:spChg>
        <pc:picChg chg="add mod ord">
          <ac:chgData name="Selvaraaju Murugesan" userId="3168bb74-7433-4ce2-9f74-2d64e16d22cc" providerId="ADAL" clId="{A441E036-41AB-4E51-83AD-526AFDFE5150}" dt="2024-01-22T04:12:21.178" v="20" actId="167"/>
          <ac:picMkLst>
            <pc:docMk/>
            <pc:sldMk cId="2794979250" sldId="302"/>
            <ac:picMk id="4" creationId="{1AE91E84-0A8E-80BF-2A82-3E6B05AB97FF}"/>
          </ac:picMkLst>
        </pc:picChg>
      </pc:sldChg>
      <pc:sldChg chg="addSp delSp modSp add mod">
        <pc:chgData name="Selvaraaju Murugesan" userId="3168bb74-7433-4ce2-9f74-2d64e16d22cc" providerId="ADAL" clId="{A441E036-41AB-4E51-83AD-526AFDFE5150}" dt="2024-01-22T05:01:05.189" v="295" actId="1036"/>
        <pc:sldMkLst>
          <pc:docMk/>
          <pc:sldMk cId="2892948975" sldId="303"/>
        </pc:sldMkLst>
        <pc:spChg chg="mod">
          <ac:chgData name="Selvaraaju Murugesan" userId="3168bb74-7433-4ce2-9f74-2d64e16d22cc" providerId="ADAL" clId="{A441E036-41AB-4E51-83AD-526AFDFE5150}" dt="2024-01-22T04:47:17.054" v="230" actId="2711"/>
          <ac:spMkLst>
            <pc:docMk/>
            <pc:sldMk cId="2892948975" sldId="303"/>
            <ac:spMk id="2" creationId="{EE84752E-4161-5C2C-00EE-1834BC4B6324}"/>
          </ac:spMkLst>
        </pc:spChg>
        <pc:spChg chg="mod">
          <ac:chgData name="Selvaraaju Murugesan" userId="3168bb74-7433-4ce2-9f74-2d64e16d22cc" providerId="ADAL" clId="{A441E036-41AB-4E51-83AD-526AFDFE5150}" dt="2024-01-22T04:47:23.885" v="231" actId="2711"/>
          <ac:spMkLst>
            <pc:docMk/>
            <pc:sldMk cId="2892948975" sldId="303"/>
            <ac:spMk id="11" creationId="{54A40A84-DF18-3AFD-8F04-AAAFFCAEEB28}"/>
          </ac:spMkLst>
        </pc:spChg>
        <pc:spChg chg="mod">
          <ac:chgData name="Selvaraaju Murugesan" userId="3168bb74-7433-4ce2-9f74-2d64e16d22cc" providerId="ADAL" clId="{A441E036-41AB-4E51-83AD-526AFDFE5150}" dt="2024-01-22T04:47:41.438" v="235" actId="2711"/>
          <ac:spMkLst>
            <pc:docMk/>
            <pc:sldMk cId="2892948975" sldId="303"/>
            <ac:spMk id="12" creationId="{7BE0B06F-7342-6F5A-47B4-B9A2695576FB}"/>
          </ac:spMkLst>
        </pc:spChg>
        <pc:spChg chg="mod">
          <ac:chgData name="Selvaraaju Murugesan" userId="3168bb74-7433-4ce2-9f74-2d64e16d22cc" providerId="ADAL" clId="{A441E036-41AB-4E51-83AD-526AFDFE5150}" dt="2024-01-22T04:47:41.438" v="235" actId="2711"/>
          <ac:spMkLst>
            <pc:docMk/>
            <pc:sldMk cId="2892948975" sldId="303"/>
            <ac:spMk id="13" creationId="{870B9AC8-E547-4A68-2B71-553D2652C05B}"/>
          </ac:spMkLst>
        </pc:spChg>
        <pc:spChg chg="mod">
          <ac:chgData name="Selvaraaju Murugesan" userId="3168bb74-7433-4ce2-9f74-2d64e16d22cc" providerId="ADAL" clId="{A441E036-41AB-4E51-83AD-526AFDFE5150}" dt="2024-01-22T04:47:41.438" v="235" actId="2711"/>
          <ac:spMkLst>
            <pc:docMk/>
            <pc:sldMk cId="2892948975" sldId="303"/>
            <ac:spMk id="14" creationId="{A132BD20-5015-1A8D-5AD8-DD92BF6D4377}"/>
          </ac:spMkLst>
        </pc:spChg>
        <pc:picChg chg="add mod ord">
          <ac:chgData name="Selvaraaju Murugesan" userId="3168bb74-7433-4ce2-9f74-2d64e16d22cc" providerId="ADAL" clId="{A441E036-41AB-4E51-83AD-526AFDFE5150}" dt="2024-01-22T04:12:03.530" v="17" actId="167"/>
          <ac:picMkLst>
            <pc:docMk/>
            <pc:sldMk cId="2892948975" sldId="303"/>
            <ac:picMk id="3" creationId="{1BF60D05-20BD-D3DF-5BEE-52D017944ADC}"/>
          </ac:picMkLst>
        </pc:picChg>
        <pc:picChg chg="add mod">
          <ac:chgData name="Selvaraaju Murugesan" userId="3168bb74-7433-4ce2-9f74-2d64e16d22cc" providerId="ADAL" clId="{A441E036-41AB-4E51-83AD-526AFDFE5150}" dt="2024-01-22T05:01:05.189" v="295" actId="1036"/>
          <ac:picMkLst>
            <pc:docMk/>
            <pc:sldMk cId="2892948975" sldId="303"/>
            <ac:picMk id="5" creationId="{3105BC14-4F02-5C46-3706-DF7F3217AA09}"/>
          </ac:picMkLst>
        </pc:picChg>
        <pc:picChg chg="add mod">
          <ac:chgData name="Selvaraaju Murugesan" userId="3168bb74-7433-4ce2-9f74-2d64e16d22cc" providerId="ADAL" clId="{A441E036-41AB-4E51-83AD-526AFDFE5150}" dt="2024-01-22T05:01:05.189" v="295" actId="1036"/>
          <ac:picMkLst>
            <pc:docMk/>
            <pc:sldMk cId="2892948975" sldId="303"/>
            <ac:picMk id="8" creationId="{7A0EEB63-23AB-F6FB-94BC-C880583E25D7}"/>
          </ac:picMkLst>
        </pc:picChg>
        <pc:picChg chg="add mod">
          <ac:chgData name="Selvaraaju Murugesan" userId="3168bb74-7433-4ce2-9f74-2d64e16d22cc" providerId="ADAL" clId="{A441E036-41AB-4E51-83AD-526AFDFE5150}" dt="2024-01-22T05:01:05.189" v="295" actId="1036"/>
          <ac:picMkLst>
            <pc:docMk/>
            <pc:sldMk cId="2892948975" sldId="303"/>
            <ac:picMk id="16" creationId="{C4BAC5F5-E75E-B05C-9A79-722F82022FF1}"/>
          </ac:picMkLst>
        </pc:picChg>
        <pc:picChg chg="del mod">
          <ac:chgData name="Selvaraaju Murugesan" userId="3168bb74-7433-4ce2-9f74-2d64e16d22cc" providerId="ADAL" clId="{A441E036-41AB-4E51-83AD-526AFDFE5150}" dt="2024-01-22T04:54:27.150" v="243" actId="478"/>
          <ac:picMkLst>
            <pc:docMk/>
            <pc:sldMk cId="2892948975" sldId="303"/>
            <ac:picMk id="1026" creationId="{5DA4995C-E984-9B32-BF7E-DB216723B206}"/>
          </ac:picMkLst>
        </pc:picChg>
        <pc:picChg chg="del">
          <ac:chgData name="Selvaraaju Murugesan" userId="3168bb74-7433-4ce2-9f74-2d64e16d22cc" providerId="ADAL" clId="{A441E036-41AB-4E51-83AD-526AFDFE5150}" dt="2024-01-22T04:59:09.804" v="247" actId="478"/>
          <ac:picMkLst>
            <pc:docMk/>
            <pc:sldMk cId="2892948975" sldId="303"/>
            <ac:picMk id="1028" creationId="{51BB1EDF-8C9F-3840-FC5E-60B4E1BB2DAB}"/>
          </ac:picMkLst>
        </pc:picChg>
        <pc:picChg chg="del mod">
          <ac:chgData name="Selvaraaju Murugesan" userId="3168bb74-7433-4ce2-9f74-2d64e16d22cc" providerId="ADAL" clId="{A441E036-41AB-4E51-83AD-526AFDFE5150}" dt="2024-01-22T04:59:51.966" v="253" actId="478"/>
          <ac:picMkLst>
            <pc:docMk/>
            <pc:sldMk cId="2892948975" sldId="303"/>
            <ac:picMk id="1030" creationId="{E4BEE64B-C2B3-4978-D1D9-7BBD85822540}"/>
          </ac:picMkLst>
        </pc:picChg>
        <pc:picChg chg="mod">
          <ac:chgData name="Selvaraaju Murugesan" userId="3168bb74-7433-4ce2-9f74-2d64e16d22cc" providerId="ADAL" clId="{A441E036-41AB-4E51-83AD-526AFDFE5150}" dt="2024-01-22T05:01:05.189" v="295" actId="1036"/>
          <ac:picMkLst>
            <pc:docMk/>
            <pc:sldMk cId="2892948975" sldId="303"/>
            <ac:picMk id="1032" creationId="{419DCFE1-482A-7EE9-552C-E11416F7001E}"/>
          </ac:picMkLst>
        </pc:picChg>
      </pc:sldChg>
      <pc:sldChg chg="modSp del mod modShow">
        <pc:chgData name="Selvaraaju Murugesan" userId="3168bb74-7433-4ce2-9f74-2d64e16d22cc" providerId="ADAL" clId="{A441E036-41AB-4E51-83AD-526AFDFE5150}" dt="2024-01-23T09:21:11.853" v="1483" actId="47"/>
        <pc:sldMkLst>
          <pc:docMk/>
          <pc:sldMk cId="138579822" sldId="307"/>
        </pc:sldMkLst>
        <pc:spChg chg="mod">
          <ac:chgData name="Selvaraaju Murugesan" userId="3168bb74-7433-4ce2-9f74-2d64e16d22cc" providerId="ADAL" clId="{A441E036-41AB-4E51-83AD-526AFDFE5150}" dt="2024-01-22T04:16:30.267" v="168" actId="1076"/>
          <ac:spMkLst>
            <pc:docMk/>
            <pc:sldMk cId="138579822" sldId="307"/>
            <ac:spMk id="3" creationId="{8A7E641E-7FA6-4428-A56B-5E46840C422B}"/>
          </ac:spMkLst>
        </pc:spChg>
        <pc:picChg chg="mod">
          <ac:chgData name="Selvaraaju Murugesan" userId="3168bb74-7433-4ce2-9f74-2d64e16d22cc" providerId="ADAL" clId="{A441E036-41AB-4E51-83AD-526AFDFE5150}" dt="2024-01-22T04:16:36.284" v="169" actId="1076"/>
          <ac:picMkLst>
            <pc:docMk/>
            <pc:sldMk cId="138579822" sldId="307"/>
            <ac:picMk id="1028" creationId="{CA95EFE1-2F91-4495-AE15-CB852B3870B8}"/>
          </ac:picMkLst>
        </pc:picChg>
      </pc:sldChg>
      <pc:sldChg chg="del">
        <pc:chgData name="Selvaraaju Murugesan" userId="3168bb74-7433-4ce2-9f74-2d64e16d22cc" providerId="ADAL" clId="{A441E036-41AB-4E51-83AD-526AFDFE5150}" dt="2024-01-22T04:11:54.031" v="15" actId="47"/>
        <pc:sldMkLst>
          <pc:docMk/>
          <pc:sldMk cId="1948496481" sldId="309"/>
        </pc:sldMkLst>
      </pc:sldChg>
      <pc:sldChg chg="modSp add del mod">
        <pc:chgData name="Selvaraaju Murugesan" userId="3168bb74-7433-4ce2-9f74-2d64e16d22cc" providerId="ADAL" clId="{A441E036-41AB-4E51-83AD-526AFDFE5150}" dt="2024-01-23T09:21:07.725" v="1482" actId="20577"/>
        <pc:sldMkLst>
          <pc:docMk/>
          <pc:sldMk cId="2412542112" sldId="310"/>
        </pc:sldMkLst>
        <pc:spChg chg="mod">
          <ac:chgData name="Selvaraaju Murugesan" userId="3168bb74-7433-4ce2-9f74-2d64e16d22cc" providerId="ADAL" clId="{A441E036-41AB-4E51-83AD-526AFDFE5150}" dt="2024-01-23T09:21:07.725" v="1482" actId="20577"/>
          <ac:spMkLst>
            <pc:docMk/>
            <pc:sldMk cId="2412542112" sldId="310"/>
            <ac:spMk id="8" creationId="{594F6DC4-65F2-47CC-A893-93B681D3F938}"/>
          </ac:spMkLst>
        </pc:spChg>
        <pc:spChg chg="mod">
          <ac:chgData name="Selvaraaju Murugesan" userId="3168bb74-7433-4ce2-9f74-2d64e16d22cc" providerId="ADAL" clId="{A441E036-41AB-4E51-83AD-526AFDFE5150}" dt="2024-01-23T09:20:29.201" v="1475" actId="20577"/>
          <ac:spMkLst>
            <pc:docMk/>
            <pc:sldMk cId="2412542112" sldId="310"/>
            <ac:spMk id="12" creationId="{594F6DC4-65F2-47CC-A893-93B681D3F938}"/>
          </ac:spMkLst>
        </pc:spChg>
        <pc:spChg chg="mod">
          <ac:chgData name="Selvaraaju Murugesan" userId="3168bb74-7433-4ce2-9f74-2d64e16d22cc" providerId="ADAL" clId="{A441E036-41AB-4E51-83AD-526AFDFE5150}" dt="2024-01-23T09:20:46.441" v="1478" actId="20577"/>
          <ac:spMkLst>
            <pc:docMk/>
            <pc:sldMk cId="2412542112" sldId="310"/>
            <ac:spMk id="26" creationId="{594F6DC4-65F2-47CC-A893-93B681D3F938}"/>
          </ac:spMkLst>
        </pc:spChg>
      </pc:sldChg>
      <pc:sldChg chg="del">
        <pc:chgData name="Selvaraaju Murugesan" userId="3168bb74-7433-4ce2-9f74-2d64e16d22cc" providerId="ADAL" clId="{A441E036-41AB-4E51-83AD-526AFDFE5150}" dt="2024-01-22T04:11:54.031" v="15" actId="47"/>
        <pc:sldMkLst>
          <pc:docMk/>
          <pc:sldMk cId="868363907" sldId="315"/>
        </pc:sldMkLst>
      </pc:sldChg>
      <pc:sldChg chg="add">
        <pc:chgData name="Selvaraaju Murugesan" userId="3168bb74-7433-4ce2-9f74-2d64e16d22cc" providerId="ADAL" clId="{A441E036-41AB-4E51-83AD-526AFDFE5150}" dt="2024-01-23T09:17:48.327" v="1463"/>
        <pc:sldMkLst>
          <pc:docMk/>
          <pc:sldMk cId="1025938331" sldId="315"/>
        </pc:sldMkLst>
      </pc:sldChg>
      <pc:sldChg chg="addSp modSp add del mod modNotesTx">
        <pc:chgData name="Selvaraaju Murugesan" userId="3168bb74-7433-4ce2-9f74-2d64e16d22cc" providerId="ADAL" clId="{A441E036-41AB-4E51-83AD-526AFDFE5150}" dt="2024-01-23T09:17:38.570" v="1462" actId="2696"/>
        <pc:sldMkLst>
          <pc:docMk/>
          <pc:sldMk cId="2773489603" sldId="315"/>
        </pc:sldMkLst>
        <pc:picChg chg="add mod ord">
          <ac:chgData name="Selvaraaju Murugesan" userId="3168bb74-7433-4ce2-9f74-2d64e16d22cc" providerId="ADAL" clId="{A441E036-41AB-4E51-83AD-526AFDFE5150}" dt="2024-01-22T04:19:31.699" v="221" actId="167"/>
          <ac:picMkLst>
            <pc:docMk/>
            <pc:sldMk cId="2773489603" sldId="315"/>
            <ac:picMk id="2" creationId="{6DBEB9C3-0B2D-63EB-319A-D55153EF221B}"/>
          </ac:picMkLst>
        </pc:picChg>
      </pc:sldChg>
      <pc:sldChg chg="del">
        <pc:chgData name="Selvaraaju Murugesan" userId="3168bb74-7433-4ce2-9f74-2d64e16d22cc" providerId="ADAL" clId="{A441E036-41AB-4E51-83AD-526AFDFE5150}" dt="2024-01-22T04:11:54.031" v="15" actId="47"/>
        <pc:sldMkLst>
          <pc:docMk/>
          <pc:sldMk cId="4197892807" sldId="317"/>
        </pc:sldMkLst>
      </pc:sldChg>
      <pc:sldChg chg="modSp del mod">
        <pc:chgData name="Selvaraaju Murugesan" userId="3168bb74-7433-4ce2-9f74-2d64e16d22cc" providerId="ADAL" clId="{A441E036-41AB-4E51-83AD-526AFDFE5150}" dt="2024-01-22T05:03:22.830" v="297" actId="47"/>
        <pc:sldMkLst>
          <pc:docMk/>
          <pc:sldMk cId="3385945209" sldId="323"/>
        </pc:sldMkLst>
        <pc:spChg chg="mod">
          <ac:chgData name="Selvaraaju Murugesan" userId="3168bb74-7433-4ce2-9f74-2d64e16d22cc" providerId="ADAL" clId="{A441E036-41AB-4E51-83AD-526AFDFE5150}" dt="2024-01-22T04:46:59.504" v="228" actId="2711"/>
          <ac:spMkLst>
            <pc:docMk/>
            <pc:sldMk cId="3385945209" sldId="323"/>
            <ac:spMk id="11" creationId="{5B8DC54B-14B5-3A92-8C75-19B12066EB05}"/>
          </ac:spMkLst>
        </pc:spChg>
        <pc:picChg chg="mod">
          <ac:chgData name="Selvaraaju Murugesan" userId="3168bb74-7433-4ce2-9f74-2d64e16d22cc" providerId="ADAL" clId="{A441E036-41AB-4E51-83AD-526AFDFE5150}" dt="2024-01-22T04:17:38.042" v="211" actId="1076"/>
          <ac:picMkLst>
            <pc:docMk/>
            <pc:sldMk cId="3385945209" sldId="323"/>
            <ac:picMk id="4" creationId="{B2F907B5-026B-F98C-9D2C-F82A4764A298}"/>
          </ac:picMkLst>
        </pc:picChg>
      </pc:sldChg>
      <pc:sldChg chg="del">
        <pc:chgData name="Selvaraaju Murugesan" userId="3168bb74-7433-4ce2-9f74-2d64e16d22cc" providerId="ADAL" clId="{A441E036-41AB-4E51-83AD-526AFDFE5150}" dt="2024-01-22T04:11:54.031" v="15" actId="47"/>
        <pc:sldMkLst>
          <pc:docMk/>
          <pc:sldMk cId="2921343283" sldId="326"/>
        </pc:sldMkLst>
      </pc:sldChg>
      <pc:sldChg chg="addSp modSp add mod">
        <pc:chgData name="Selvaraaju Murugesan" userId="3168bb74-7433-4ce2-9f74-2d64e16d22cc" providerId="ADAL" clId="{A441E036-41AB-4E51-83AD-526AFDFE5150}" dt="2024-01-23T09:32:13.005" v="1589" actId="20577"/>
        <pc:sldMkLst>
          <pc:docMk/>
          <pc:sldMk cId="2099305483" sldId="327"/>
        </pc:sldMkLst>
        <pc:spChg chg="mod">
          <ac:chgData name="Selvaraaju Murugesan" userId="3168bb74-7433-4ce2-9f74-2d64e16d22cc" providerId="ADAL" clId="{A441E036-41AB-4E51-83AD-526AFDFE5150}" dt="2024-01-23T09:32:13.005" v="1589" actId="20577"/>
          <ac:spMkLst>
            <pc:docMk/>
            <pc:sldMk cId="2099305483" sldId="327"/>
            <ac:spMk id="2" creationId="{EE84752E-4161-5C2C-00EE-1834BC4B6324}"/>
          </ac:spMkLst>
        </pc:spChg>
        <pc:picChg chg="add mod ord">
          <ac:chgData name="Selvaraaju Murugesan" userId="3168bb74-7433-4ce2-9f74-2d64e16d22cc" providerId="ADAL" clId="{A441E036-41AB-4E51-83AD-526AFDFE5150}" dt="2024-01-22T08:56:43.042" v="549" actId="167"/>
          <ac:picMkLst>
            <pc:docMk/>
            <pc:sldMk cId="2099305483" sldId="327"/>
            <ac:picMk id="4" creationId="{759F5F23-D90F-D433-4AC6-7E769CCD03F6}"/>
          </ac:picMkLst>
        </pc:picChg>
      </pc:sldChg>
      <pc:sldChg chg="del">
        <pc:chgData name="Selvaraaju Murugesan" userId="3168bb74-7433-4ce2-9f74-2d64e16d22cc" providerId="ADAL" clId="{A441E036-41AB-4E51-83AD-526AFDFE5150}" dt="2024-01-22T04:11:54.031" v="15" actId="47"/>
        <pc:sldMkLst>
          <pc:docMk/>
          <pc:sldMk cId="2190984325" sldId="327"/>
        </pc:sldMkLst>
      </pc:sldChg>
      <pc:sldChg chg="del">
        <pc:chgData name="Selvaraaju Murugesan" userId="3168bb74-7433-4ce2-9f74-2d64e16d22cc" providerId="ADAL" clId="{A441E036-41AB-4E51-83AD-526AFDFE5150}" dt="2024-01-22T04:11:54.031" v="15" actId="47"/>
        <pc:sldMkLst>
          <pc:docMk/>
          <pc:sldMk cId="3787482418" sldId="328"/>
        </pc:sldMkLst>
      </pc:sldChg>
      <pc:sldChg chg="addSp delSp modSp add mod">
        <pc:chgData name="Selvaraaju Murugesan" userId="3168bb74-7433-4ce2-9f74-2d64e16d22cc" providerId="ADAL" clId="{A441E036-41AB-4E51-83AD-526AFDFE5150}" dt="2024-01-23T09:24:50.592" v="1485" actId="167"/>
        <pc:sldMkLst>
          <pc:docMk/>
          <pc:sldMk cId="1928842882" sldId="329"/>
        </pc:sldMkLst>
        <pc:spChg chg="mod">
          <ac:chgData name="Selvaraaju Murugesan" userId="3168bb74-7433-4ce2-9f74-2d64e16d22cc" providerId="ADAL" clId="{A441E036-41AB-4E51-83AD-526AFDFE5150}" dt="2024-01-23T04:19:14.878" v="1229" actId="1076"/>
          <ac:spMkLst>
            <pc:docMk/>
            <pc:sldMk cId="1928842882" sldId="329"/>
            <ac:spMk id="3" creationId="{7D514120-3326-D903-03B0-2EF84F54B3F7}"/>
          </ac:spMkLst>
        </pc:spChg>
        <pc:picChg chg="add del mod">
          <ac:chgData name="Selvaraaju Murugesan" userId="3168bb74-7433-4ce2-9f74-2d64e16d22cc" providerId="ADAL" clId="{A441E036-41AB-4E51-83AD-526AFDFE5150}" dt="2024-01-23T04:19:18.007" v="1230" actId="1076"/>
          <ac:picMkLst>
            <pc:docMk/>
            <pc:sldMk cId="1928842882" sldId="329"/>
            <ac:picMk id="5" creationId="{ACB0F57A-89AF-9816-2A00-E514A3F06D78}"/>
          </ac:picMkLst>
        </pc:picChg>
        <pc:picChg chg="add mod ord">
          <ac:chgData name="Selvaraaju Murugesan" userId="3168bb74-7433-4ce2-9f74-2d64e16d22cc" providerId="ADAL" clId="{A441E036-41AB-4E51-83AD-526AFDFE5150}" dt="2024-01-23T09:24:50.592" v="1485" actId="167"/>
          <ac:picMkLst>
            <pc:docMk/>
            <pc:sldMk cId="1928842882" sldId="329"/>
            <ac:picMk id="6" creationId="{C6589927-EBCA-F6A6-514C-70855EC54C43}"/>
          </ac:picMkLst>
        </pc:picChg>
        <pc:picChg chg="del mod">
          <ac:chgData name="Selvaraaju Murugesan" userId="3168bb74-7433-4ce2-9f74-2d64e16d22cc" providerId="ADAL" clId="{A441E036-41AB-4E51-83AD-526AFDFE5150}" dt="2024-01-23T04:18:59.127" v="1218" actId="478"/>
          <ac:picMkLst>
            <pc:docMk/>
            <pc:sldMk cId="1928842882" sldId="329"/>
            <ac:picMk id="1026" creationId="{0306417D-78AE-08CC-4B88-23E0F2AE256F}"/>
          </ac:picMkLst>
        </pc:picChg>
      </pc:sldChg>
      <pc:sldChg chg="del">
        <pc:chgData name="Selvaraaju Murugesan" userId="3168bb74-7433-4ce2-9f74-2d64e16d22cc" providerId="ADAL" clId="{A441E036-41AB-4E51-83AD-526AFDFE5150}" dt="2024-01-22T05:08:18.239" v="356" actId="47"/>
        <pc:sldMkLst>
          <pc:docMk/>
          <pc:sldMk cId="2550430731" sldId="329"/>
        </pc:sldMkLst>
      </pc:sldChg>
      <pc:sldChg chg="add del">
        <pc:chgData name="Selvaraaju Murugesan" userId="3168bb74-7433-4ce2-9f74-2d64e16d22cc" providerId="ADAL" clId="{A441E036-41AB-4E51-83AD-526AFDFE5150}" dt="2024-01-22T04:18:17.168" v="213"/>
        <pc:sldMkLst>
          <pc:docMk/>
          <pc:sldMk cId="1591072954" sldId="333"/>
        </pc:sldMkLst>
      </pc:sldChg>
      <pc:sldChg chg="del">
        <pc:chgData name="Selvaraaju Murugesan" userId="3168bb74-7433-4ce2-9f74-2d64e16d22cc" providerId="ADAL" clId="{A441E036-41AB-4E51-83AD-526AFDFE5150}" dt="2024-01-22T04:11:54.031" v="15" actId="47"/>
        <pc:sldMkLst>
          <pc:docMk/>
          <pc:sldMk cId="2234531546" sldId="334"/>
        </pc:sldMkLst>
      </pc:sldChg>
      <pc:sldChg chg="del">
        <pc:chgData name="Selvaraaju Murugesan" userId="3168bb74-7433-4ce2-9f74-2d64e16d22cc" providerId="ADAL" clId="{A441E036-41AB-4E51-83AD-526AFDFE5150}" dt="2024-01-22T04:14:25.870" v="23" actId="47"/>
        <pc:sldMkLst>
          <pc:docMk/>
          <pc:sldMk cId="504959736" sldId="335"/>
        </pc:sldMkLst>
      </pc:sldChg>
      <pc:sldChg chg="del">
        <pc:chgData name="Selvaraaju Murugesan" userId="3168bb74-7433-4ce2-9f74-2d64e16d22cc" providerId="ADAL" clId="{A441E036-41AB-4E51-83AD-526AFDFE5150}" dt="2024-01-22T04:11:54.031" v="15" actId="47"/>
        <pc:sldMkLst>
          <pc:docMk/>
          <pc:sldMk cId="3810108713" sldId="443"/>
        </pc:sldMkLst>
      </pc:sldChg>
      <pc:sldChg chg="del">
        <pc:chgData name="Selvaraaju Murugesan" userId="3168bb74-7433-4ce2-9f74-2d64e16d22cc" providerId="ADAL" clId="{A441E036-41AB-4E51-83AD-526AFDFE5150}" dt="2024-01-22T04:11:54.031" v="15" actId="47"/>
        <pc:sldMkLst>
          <pc:docMk/>
          <pc:sldMk cId="1393475660" sldId="502"/>
        </pc:sldMkLst>
      </pc:sldChg>
      <pc:sldChg chg="del">
        <pc:chgData name="Selvaraaju Murugesan" userId="3168bb74-7433-4ce2-9f74-2d64e16d22cc" providerId="ADAL" clId="{A441E036-41AB-4E51-83AD-526AFDFE5150}" dt="2024-01-22T04:11:54.031" v="15" actId="47"/>
        <pc:sldMkLst>
          <pc:docMk/>
          <pc:sldMk cId="3908611269" sldId="503"/>
        </pc:sldMkLst>
      </pc:sldChg>
      <pc:sldChg chg="del">
        <pc:chgData name="Selvaraaju Murugesan" userId="3168bb74-7433-4ce2-9f74-2d64e16d22cc" providerId="ADAL" clId="{A441E036-41AB-4E51-83AD-526AFDFE5150}" dt="2024-01-22T04:11:54.031" v="15" actId="47"/>
        <pc:sldMkLst>
          <pc:docMk/>
          <pc:sldMk cId="2678972054" sldId="504"/>
        </pc:sldMkLst>
      </pc:sldChg>
      <pc:sldChg chg="del">
        <pc:chgData name="Selvaraaju Murugesan" userId="3168bb74-7433-4ce2-9f74-2d64e16d22cc" providerId="ADAL" clId="{A441E036-41AB-4E51-83AD-526AFDFE5150}" dt="2024-01-22T04:11:54.031" v="15" actId="47"/>
        <pc:sldMkLst>
          <pc:docMk/>
          <pc:sldMk cId="1798053182" sldId="505"/>
        </pc:sldMkLst>
      </pc:sldChg>
      <pc:sldChg chg="del">
        <pc:chgData name="Selvaraaju Murugesan" userId="3168bb74-7433-4ce2-9f74-2d64e16d22cc" providerId="ADAL" clId="{A441E036-41AB-4E51-83AD-526AFDFE5150}" dt="2024-01-22T04:11:54.031" v="15" actId="47"/>
        <pc:sldMkLst>
          <pc:docMk/>
          <pc:sldMk cId="3720391888" sldId="506"/>
        </pc:sldMkLst>
      </pc:sldChg>
      <pc:sldChg chg="del">
        <pc:chgData name="Selvaraaju Murugesan" userId="3168bb74-7433-4ce2-9f74-2d64e16d22cc" providerId="ADAL" clId="{A441E036-41AB-4E51-83AD-526AFDFE5150}" dt="2024-01-22T04:11:54.031" v="15" actId="47"/>
        <pc:sldMkLst>
          <pc:docMk/>
          <pc:sldMk cId="607418775" sldId="507"/>
        </pc:sldMkLst>
      </pc:sldChg>
      <pc:sldChg chg="del">
        <pc:chgData name="Selvaraaju Murugesan" userId="3168bb74-7433-4ce2-9f74-2d64e16d22cc" providerId="ADAL" clId="{A441E036-41AB-4E51-83AD-526AFDFE5150}" dt="2024-01-22T04:11:54.031" v="15" actId="47"/>
        <pc:sldMkLst>
          <pc:docMk/>
          <pc:sldMk cId="2092286035" sldId="508"/>
        </pc:sldMkLst>
      </pc:sldChg>
      <pc:sldChg chg="del">
        <pc:chgData name="Selvaraaju Murugesan" userId="3168bb74-7433-4ce2-9f74-2d64e16d22cc" providerId="ADAL" clId="{A441E036-41AB-4E51-83AD-526AFDFE5150}" dt="2024-01-22T04:11:54.031" v="15" actId="47"/>
        <pc:sldMkLst>
          <pc:docMk/>
          <pc:sldMk cId="2626410983" sldId="509"/>
        </pc:sldMkLst>
      </pc:sldChg>
      <pc:sldChg chg="del">
        <pc:chgData name="Selvaraaju Murugesan" userId="3168bb74-7433-4ce2-9f74-2d64e16d22cc" providerId="ADAL" clId="{A441E036-41AB-4E51-83AD-526AFDFE5150}" dt="2024-01-22T04:11:54.031" v="15" actId="47"/>
        <pc:sldMkLst>
          <pc:docMk/>
          <pc:sldMk cId="3127324482" sldId="510"/>
        </pc:sldMkLst>
      </pc:sldChg>
      <pc:sldChg chg="del">
        <pc:chgData name="Selvaraaju Murugesan" userId="3168bb74-7433-4ce2-9f74-2d64e16d22cc" providerId="ADAL" clId="{A441E036-41AB-4E51-83AD-526AFDFE5150}" dt="2024-01-22T04:11:54.031" v="15" actId="47"/>
        <pc:sldMkLst>
          <pc:docMk/>
          <pc:sldMk cId="3316282762" sldId="511"/>
        </pc:sldMkLst>
      </pc:sldChg>
      <pc:sldChg chg="del">
        <pc:chgData name="Selvaraaju Murugesan" userId="3168bb74-7433-4ce2-9f74-2d64e16d22cc" providerId="ADAL" clId="{A441E036-41AB-4E51-83AD-526AFDFE5150}" dt="2024-01-22T04:11:54.031" v="15" actId="47"/>
        <pc:sldMkLst>
          <pc:docMk/>
          <pc:sldMk cId="2788697307" sldId="513"/>
        </pc:sldMkLst>
      </pc:sldChg>
      <pc:sldChg chg="del">
        <pc:chgData name="Selvaraaju Murugesan" userId="3168bb74-7433-4ce2-9f74-2d64e16d22cc" providerId="ADAL" clId="{A441E036-41AB-4E51-83AD-526AFDFE5150}" dt="2024-01-22T04:11:54.031" v="15" actId="47"/>
        <pc:sldMkLst>
          <pc:docMk/>
          <pc:sldMk cId="1731419974" sldId="514"/>
        </pc:sldMkLst>
      </pc:sldChg>
      <pc:sldChg chg="del">
        <pc:chgData name="Selvaraaju Murugesan" userId="3168bb74-7433-4ce2-9f74-2d64e16d22cc" providerId="ADAL" clId="{A441E036-41AB-4E51-83AD-526AFDFE5150}" dt="2024-01-22T04:11:54.031" v="15" actId="47"/>
        <pc:sldMkLst>
          <pc:docMk/>
          <pc:sldMk cId="3337813658" sldId="515"/>
        </pc:sldMkLst>
      </pc:sldChg>
      <pc:sldChg chg="del">
        <pc:chgData name="Selvaraaju Murugesan" userId="3168bb74-7433-4ce2-9f74-2d64e16d22cc" providerId="ADAL" clId="{A441E036-41AB-4E51-83AD-526AFDFE5150}" dt="2024-01-22T04:11:54.031" v="15" actId="47"/>
        <pc:sldMkLst>
          <pc:docMk/>
          <pc:sldMk cId="1215219379" sldId="516"/>
        </pc:sldMkLst>
      </pc:sldChg>
      <pc:sldChg chg="del">
        <pc:chgData name="Selvaraaju Murugesan" userId="3168bb74-7433-4ce2-9f74-2d64e16d22cc" providerId="ADAL" clId="{A441E036-41AB-4E51-83AD-526AFDFE5150}" dt="2024-01-22T04:11:54.031" v="15" actId="47"/>
        <pc:sldMkLst>
          <pc:docMk/>
          <pc:sldMk cId="2521273170" sldId="517"/>
        </pc:sldMkLst>
      </pc:sldChg>
      <pc:sldChg chg="del">
        <pc:chgData name="Selvaraaju Murugesan" userId="3168bb74-7433-4ce2-9f74-2d64e16d22cc" providerId="ADAL" clId="{A441E036-41AB-4E51-83AD-526AFDFE5150}" dt="2024-01-22T04:11:54.031" v="15" actId="47"/>
        <pc:sldMkLst>
          <pc:docMk/>
          <pc:sldMk cId="1976816431" sldId="518"/>
        </pc:sldMkLst>
      </pc:sldChg>
      <pc:sldChg chg="del">
        <pc:chgData name="Selvaraaju Murugesan" userId="3168bb74-7433-4ce2-9f74-2d64e16d22cc" providerId="ADAL" clId="{A441E036-41AB-4E51-83AD-526AFDFE5150}" dt="2024-01-22T04:11:54.031" v="15" actId="47"/>
        <pc:sldMkLst>
          <pc:docMk/>
          <pc:sldMk cId="3703239147" sldId="519"/>
        </pc:sldMkLst>
      </pc:sldChg>
      <pc:sldChg chg="del">
        <pc:chgData name="Selvaraaju Murugesan" userId="3168bb74-7433-4ce2-9f74-2d64e16d22cc" providerId="ADAL" clId="{A441E036-41AB-4E51-83AD-526AFDFE5150}" dt="2024-01-22T04:11:54.031" v="15" actId="47"/>
        <pc:sldMkLst>
          <pc:docMk/>
          <pc:sldMk cId="2477020892" sldId="520"/>
        </pc:sldMkLst>
      </pc:sldChg>
      <pc:sldChg chg="del">
        <pc:chgData name="Selvaraaju Murugesan" userId="3168bb74-7433-4ce2-9f74-2d64e16d22cc" providerId="ADAL" clId="{A441E036-41AB-4E51-83AD-526AFDFE5150}" dt="2024-01-22T04:11:54.031" v="15" actId="47"/>
        <pc:sldMkLst>
          <pc:docMk/>
          <pc:sldMk cId="3877169446" sldId="521"/>
        </pc:sldMkLst>
      </pc:sldChg>
      <pc:sldChg chg="del">
        <pc:chgData name="Selvaraaju Murugesan" userId="3168bb74-7433-4ce2-9f74-2d64e16d22cc" providerId="ADAL" clId="{A441E036-41AB-4E51-83AD-526AFDFE5150}" dt="2024-01-22T04:11:54.031" v="15" actId="47"/>
        <pc:sldMkLst>
          <pc:docMk/>
          <pc:sldMk cId="1092394064" sldId="522"/>
        </pc:sldMkLst>
      </pc:sldChg>
      <pc:sldChg chg="del">
        <pc:chgData name="Selvaraaju Murugesan" userId="3168bb74-7433-4ce2-9f74-2d64e16d22cc" providerId="ADAL" clId="{A441E036-41AB-4E51-83AD-526AFDFE5150}" dt="2024-01-22T04:11:54.031" v="15" actId="47"/>
        <pc:sldMkLst>
          <pc:docMk/>
          <pc:sldMk cId="2607911562" sldId="523"/>
        </pc:sldMkLst>
      </pc:sldChg>
      <pc:sldChg chg="del">
        <pc:chgData name="Selvaraaju Murugesan" userId="3168bb74-7433-4ce2-9f74-2d64e16d22cc" providerId="ADAL" clId="{A441E036-41AB-4E51-83AD-526AFDFE5150}" dt="2024-01-22T04:11:54.031" v="15" actId="47"/>
        <pc:sldMkLst>
          <pc:docMk/>
          <pc:sldMk cId="2082947584" sldId="524"/>
        </pc:sldMkLst>
      </pc:sldChg>
      <pc:sldChg chg="del">
        <pc:chgData name="Selvaraaju Murugesan" userId="3168bb74-7433-4ce2-9f74-2d64e16d22cc" providerId="ADAL" clId="{A441E036-41AB-4E51-83AD-526AFDFE5150}" dt="2024-01-22T04:11:54.031" v="15" actId="47"/>
        <pc:sldMkLst>
          <pc:docMk/>
          <pc:sldMk cId="3375791470" sldId="525"/>
        </pc:sldMkLst>
      </pc:sldChg>
      <pc:sldChg chg="del">
        <pc:chgData name="Selvaraaju Murugesan" userId="3168bb74-7433-4ce2-9f74-2d64e16d22cc" providerId="ADAL" clId="{A441E036-41AB-4E51-83AD-526AFDFE5150}" dt="2024-01-22T04:11:54.031" v="15" actId="47"/>
        <pc:sldMkLst>
          <pc:docMk/>
          <pc:sldMk cId="3598470004" sldId="526"/>
        </pc:sldMkLst>
      </pc:sldChg>
      <pc:sldChg chg="del">
        <pc:chgData name="Selvaraaju Murugesan" userId="3168bb74-7433-4ce2-9f74-2d64e16d22cc" providerId="ADAL" clId="{A441E036-41AB-4E51-83AD-526AFDFE5150}" dt="2024-01-22T04:11:54.031" v="15" actId="47"/>
        <pc:sldMkLst>
          <pc:docMk/>
          <pc:sldMk cId="3018419001" sldId="527"/>
        </pc:sldMkLst>
      </pc:sldChg>
      <pc:sldChg chg="del">
        <pc:chgData name="Selvaraaju Murugesan" userId="3168bb74-7433-4ce2-9f74-2d64e16d22cc" providerId="ADAL" clId="{A441E036-41AB-4E51-83AD-526AFDFE5150}" dt="2024-01-22T04:11:54.031" v="15" actId="47"/>
        <pc:sldMkLst>
          <pc:docMk/>
          <pc:sldMk cId="1670632947" sldId="528"/>
        </pc:sldMkLst>
      </pc:sldChg>
      <pc:sldChg chg="del">
        <pc:chgData name="Selvaraaju Murugesan" userId="3168bb74-7433-4ce2-9f74-2d64e16d22cc" providerId="ADAL" clId="{A441E036-41AB-4E51-83AD-526AFDFE5150}" dt="2024-01-22T04:11:54.031" v="15" actId="47"/>
        <pc:sldMkLst>
          <pc:docMk/>
          <pc:sldMk cId="2189144889" sldId="529"/>
        </pc:sldMkLst>
      </pc:sldChg>
      <pc:sldChg chg="del">
        <pc:chgData name="Selvaraaju Murugesan" userId="3168bb74-7433-4ce2-9f74-2d64e16d22cc" providerId="ADAL" clId="{A441E036-41AB-4E51-83AD-526AFDFE5150}" dt="2024-01-22T04:11:54.031" v="15" actId="47"/>
        <pc:sldMkLst>
          <pc:docMk/>
          <pc:sldMk cId="3647175032" sldId="530"/>
        </pc:sldMkLst>
      </pc:sldChg>
      <pc:sldChg chg="del">
        <pc:chgData name="Selvaraaju Murugesan" userId="3168bb74-7433-4ce2-9f74-2d64e16d22cc" providerId="ADAL" clId="{A441E036-41AB-4E51-83AD-526AFDFE5150}" dt="2024-01-22T04:11:54.031" v="15" actId="47"/>
        <pc:sldMkLst>
          <pc:docMk/>
          <pc:sldMk cId="4147204702" sldId="531"/>
        </pc:sldMkLst>
      </pc:sldChg>
      <pc:sldChg chg="del">
        <pc:chgData name="Selvaraaju Murugesan" userId="3168bb74-7433-4ce2-9f74-2d64e16d22cc" providerId="ADAL" clId="{A441E036-41AB-4E51-83AD-526AFDFE5150}" dt="2024-01-22T04:11:54.031" v="15" actId="47"/>
        <pc:sldMkLst>
          <pc:docMk/>
          <pc:sldMk cId="1937865628" sldId="534"/>
        </pc:sldMkLst>
      </pc:sldChg>
      <pc:sldChg chg="del">
        <pc:chgData name="Selvaraaju Murugesan" userId="3168bb74-7433-4ce2-9f74-2d64e16d22cc" providerId="ADAL" clId="{A441E036-41AB-4E51-83AD-526AFDFE5150}" dt="2024-01-22T04:11:54.031" v="15" actId="47"/>
        <pc:sldMkLst>
          <pc:docMk/>
          <pc:sldMk cId="3936670981" sldId="535"/>
        </pc:sldMkLst>
      </pc:sldChg>
      <pc:sldChg chg="del">
        <pc:chgData name="Selvaraaju Murugesan" userId="3168bb74-7433-4ce2-9f74-2d64e16d22cc" providerId="ADAL" clId="{A441E036-41AB-4E51-83AD-526AFDFE5150}" dt="2024-01-22T04:11:54.031" v="15" actId="47"/>
        <pc:sldMkLst>
          <pc:docMk/>
          <pc:sldMk cId="3597711738" sldId="536"/>
        </pc:sldMkLst>
      </pc:sldChg>
      <pc:sldChg chg="del">
        <pc:chgData name="Selvaraaju Murugesan" userId="3168bb74-7433-4ce2-9f74-2d64e16d22cc" providerId="ADAL" clId="{A441E036-41AB-4E51-83AD-526AFDFE5150}" dt="2024-01-22T04:11:54.031" v="15" actId="47"/>
        <pc:sldMkLst>
          <pc:docMk/>
          <pc:sldMk cId="1300835762" sldId="537"/>
        </pc:sldMkLst>
      </pc:sldChg>
      <pc:sldChg chg="del">
        <pc:chgData name="Selvaraaju Murugesan" userId="3168bb74-7433-4ce2-9f74-2d64e16d22cc" providerId="ADAL" clId="{A441E036-41AB-4E51-83AD-526AFDFE5150}" dt="2024-01-22T04:11:54.031" v="15" actId="47"/>
        <pc:sldMkLst>
          <pc:docMk/>
          <pc:sldMk cId="2389580982" sldId="538"/>
        </pc:sldMkLst>
      </pc:sldChg>
      <pc:sldChg chg="del">
        <pc:chgData name="Selvaraaju Murugesan" userId="3168bb74-7433-4ce2-9f74-2d64e16d22cc" providerId="ADAL" clId="{A441E036-41AB-4E51-83AD-526AFDFE5150}" dt="2024-01-22T04:11:54.031" v="15" actId="47"/>
        <pc:sldMkLst>
          <pc:docMk/>
          <pc:sldMk cId="2176287749" sldId="540"/>
        </pc:sldMkLst>
      </pc:sldChg>
      <pc:sldChg chg="del">
        <pc:chgData name="Selvaraaju Murugesan" userId="3168bb74-7433-4ce2-9f74-2d64e16d22cc" providerId="ADAL" clId="{A441E036-41AB-4E51-83AD-526AFDFE5150}" dt="2024-01-22T04:11:54.031" v="15" actId="47"/>
        <pc:sldMkLst>
          <pc:docMk/>
          <pc:sldMk cId="2367713298" sldId="541"/>
        </pc:sldMkLst>
      </pc:sldChg>
      <pc:sldChg chg="del">
        <pc:chgData name="Selvaraaju Murugesan" userId="3168bb74-7433-4ce2-9f74-2d64e16d22cc" providerId="ADAL" clId="{A441E036-41AB-4E51-83AD-526AFDFE5150}" dt="2024-01-22T04:11:54.031" v="15" actId="47"/>
        <pc:sldMkLst>
          <pc:docMk/>
          <pc:sldMk cId="713313944" sldId="542"/>
        </pc:sldMkLst>
      </pc:sldChg>
      <pc:sldChg chg="del">
        <pc:chgData name="Selvaraaju Murugesan" userId="3168bb74-7433-4ce2-9f74-2d64e16d22cc" providerId="ADAL" clId="{A441E036-41AB-4E51-83AD-526AFDFE5150}" dt="2024-01-22T04:11:54.031" v="15" actId="47"/>
        <pc:sldMkLst>
          <pc:docMk/>
          <pc:sldMk cId="2210620764" sldId="543"/>
        </pc:sldMkLst>
      </pc:sldChg>
      <pc:sldChg chg="del">
        <pc:chgData name="Selvaraaju Murugesan" userId="3168bb74-7433-4ce2-9f74-2d64e16d22cc" providerId="ADAL" clId="{A441E036-41AB-4E51-83AD-526AFDFE5150}" dt="2024-01-22T04:11:54.031" v="15" actId="47"/>
        <pc:sldMkLst>
          <pc:docMk/>
          <pc:sldMk cId="3576472223" sldId="544"/>
        </pc:sldMkLst>
      </pc:sldChg>
      <pc:sldChg chg="del">
        <pc:chgData name="Selvaraaju Murugesan" userId="3168bb74-7433-4ce2-9f74-2d64e16d22cc" providerId="ADAL" clId="{A441E036-41AB-4E51-83AD-526AFDFE5150}" dt="2024-01-22T04:11:54.031" v="15" actId="47"/>
        <pc:sldMkLst>
          <pc:docMk/>
          <pc:sldMk cId="3578381122" sldId="545"/>
        </pc:sldMkLst>
      </pc:sldChg>
      <pc:sldChg chg="del">
        <pc:chgData name="Selvaraaju Murugesan" userId="3168bb74-7433-4ce2-9f74-2d64e16d22cc" providerId="ADAL" clId="{A441E036-41AB-4E51-83AD-526AFDFE5150}" dt="2024-01-22T04:11:54.031" v="15" actId="47"/>
        <pc:sldMkLst>
          <pc:docMk/>
          <pc:sldMk cId="3061096613" sldId="546"/>
        </pc:sldMkLst>
      </pc:sldChg>
      <pc:sldChg chg="del">
        <pc:chgData name="Selvaraaju Murugesan" userId="3168bb74-7433-4ce2-9f74-2d64e16d22cc" providerId="ADAL" clId="{A441E036-41AB-4E51-83AD-526AFDFE5150}" dt="2024-01-22T04:11:54.031" v="15" actId="47"/>
        <pc:sldMkLst>
          <pc:docMk/>
          <pc:sldMk cId="706095356" sldId="547"/>
        </pc:sldMkLst>
      </pc:sldChg>
      <pc:sldChg chg="del">
        <pc:chgData name="Selvaraaju Murugesan" userId="3168bb74-7433-4ce2-9f74-2d64e16d22cc" providerId="ADAL" clId="{A441E036-41AB-4E51-83AD-526AFDFE5150}" dt="2024-01-22T04:11:54.031" v="15" actId="47"/>
        <pc:sldMkLst>
          <pc:docMk/>
          <pc:sldMk cId="4121781341" sldId="548"/>
        </pc:sldMkLst>
      </pc:sldChg>
      <pc:sldChg chg="del">
        <pc:chgData name="Selvaraaju Murugesan" userId="3168bb74-7433-4ce2-9f74-2d64e16d22cc" providerId="ADAL" clId="{A441E036-41AB-4E51-83AD-526AFDFE5150}" dt="2024-01-22T04:11:54.031" v="15" actId="47"/>
        <pc:sldMkLst>
          <pc:docMk/>
          <pc:sldMk cId="948124743" sldId="549"/>
        </pc:sldMkLst>
      </pc:sldChg>
      <pc:sldChg chg="del">
        <pc:chgData name="Selvaraaju Murugesan" userId="3168bb74-7433-4ce2-9f74-2d64e16d22cc" providerId="ADAL" clId="{A441E036-41AB-4E51-83AD-526AFDFE5150}" dt="2024-01-22T04:11:54.031" v="15" actId="47"/>
        <pc:sldMkLst>
          <pc:docMk/>
          <pc:sldMk cId="3356166147" sldId="550"/>
        </pc:sldMkLst>
      </pc:sldChg>
      <pc:sldChg chg="del">
        <pc:chgData name="Selvaraaju Murugesan" userId="3168bb74-7433-4ce2-9f74-2d64e16d22cc" providerId="ADAL" clId="{A441E036-41AB-4E51-83AD-526AFDFE5150}" dt="2024-01-22T04:11:54.031" v="15" actId="47"/>
        <pc:sldMkLst>
          <pc:docMk/>
          <pc:sldMk cId="411532682" sldId="551"/>
        </pc:sldMkLst>
      </pc:sldChg>
      <pc:sldChg chg="del">
        <pc:chgData name="Selvaraaju Murugesan" userId="3168bb74-7433-4ce2-9f74-2d64e16d22cc" providerId="ADAL" clId="{A441E036-41AB-4E51-83AD-526AFDFE5150}" dt="2024-01-22T04:11:54.031" v="15" actId="47"/>
        <pc:sldMkLst>
          <pc:docMk/>
          <pc:sldMk cId="658126796" sldId="552"/>
        </pc:sldMkLst>
      </pc:sldChg>
      <pc:sldChg chg="del">
        <pc:chgData name="Selvaraaju Murugesan" userId="3168bb74-7433-4ce2-9f74-2d64e16d22cc" providerId="ADAL" clId="{A441E036-41AB-4E51-83AD-526AFDFE5150}" dt="2024-01-22T04:11:54.031" v="15" actId="47"/>
        <pc:sldMkLst>
          <pc:docMk/>
          <pc:sldMk cId="2830467438" sldId="553"/>
        </pc:sldMkLst>
      </pc:sldChg>
      <pc:sldChg chg="del">
        <pc:chgData name="Selvaraaju Murugesan" userId="3168bb74-7433-4ce2-9f74-2d64e16d22cc" providerId="ADAL" clId="{A441E036-41AB-4E51-83AD-526AFDFE5150}" dt="2024-01-22T04:11:54.031" v="15" actId="47"/>
        <pc:sldMkLst>
          <pc:docMk/>
          <pc:sldMk cId="3878296755" sldId="554"/>
        </pc:sldMkLst>
      </pc:sldChg>
      <pc:sldChg chg="del">
        <pc:chgData name="Selvaraaju Murugesan" userId="3168bb74-7433-4ce2-9f74-2d64e16d22cc" providerId="ADAL" clId="{A441E036-41AB-4E51-83AD-526AFDFE5150}" dt="2024-01-22T04:11:54.031" v="15" actId="47"/>
        <pc:sldMkLst>
          <pc:docMk/>
          <pc:sldMk cId="3844234948" sldId="555"/>
        </pc:sldMkLst>
      </pc:sldChg>
      <pc:sldChg chg="del">
        <pc:chgData name="Selvaraaju Murugesan" userId="3168bb74-7433-4ce2-9f74-2d64e16d22cc" providerId="ADAL" clId="{A441E036-41AB-4E51-83AD-526AFDFE5150}" dt="2024-01-22T04:11:54.031" v="15" actId="47"/>
        <pc:sldMkLst>
          <pc:docMk/>
          <pc:sldMk cId="2820078329" sldId="556"/>
        </pc:sldMkLst>
      </pc:sldChg>
      <pc:sldChg chg="del">
        <pc:chgData name="Selvaraaju Murugesan" userId="3168bb74-7433-4ce2-9f74-2d64e16d22cc" providerId="ADAL" clId="{A441E036-41AB-4E51-83AD-526AFDFE5150}" dt="2024-01-22T04:11:54.031" v="15" actId="47"/>
        <pc:sldMkLst>
          <pc:docMk/>
          <pc:sldMk cId="1821245045" sldId="557"/>
        </pc:sldMkLst>
      </pc:sldChg>
      <pc:sldChg chg="del">
        <pc:chgData name="Selvaraaju Murugesan" userId="3168bb74-7433-4ce2-9f74-2d64e16d22cc" providerId="ADAL" clId="{A441E036-41AB-4E51-83AD-526AFDFE5150}" dt="2024-01-22T04:11:54.031" v="15" actId="47"/>
        <pc:sldMkLst>
          <pc:docMk/>
          <pc:sldMk cId="1942146624" sldId="558"/>
        </pc:sldMkLst>
      </pc:sldChg>
      <pc:sldChg chg="del">
        <pc:chgData name="Selvaraaju Murugesan" userId="3168bb74-7433-4ce2-9f74-2d64e16d22cc" providerId="ADAL" clId="{A441E036-41AB-4E51-83AD-526AFDFE5150}" dt="2024-01-22T04:11:54.031" v="15" actId="47"/>
        <pc:sldMkLst>
          <pc:docMk/>
          <pc:sldMk cId="1683750915" sldId="559"/>
        </pc:sldMkLst>
      </pc:sldChg>
      <pc:sldChg chg="del">
        <pc:chgData name="Selvaraaju Murugesan" userId="3168bb74-7433-4ce2-9f74-2d64e16d22cc" providerId="ADAL" clId="{A441E036-41AB-4E51-83AD-526AFDFE5150}" dt="2024-01-22T04:11:54.031" v="15" actId="47"/>
        <pc:sldMkLst>
          <pc:docMk/>
          <pc:sldMk cId="4158760023" sldId="560"/>
        </pc:sldMkLst>
      </pc:sldChg>
      <pc:sldChg chg="del">
        <pc:chgData name="Selvaraaju Murugesan" userId="3168bb74-7433-4ce2-9f74-2d64e16d22cc" providerId="ADAL" clId="{A441E036-41AB-4E51-83AD-526AFDFE5150}" dt="2024-01-22T04:11:54.031" v="15" actId="47"/>
        <pc:sldMkLst>
          <pc:docMk/>
          <pc:sldMk cId="3577193900" sldId="561"/>
        </pc:sldMkLst>
      </pc:sldChg>
      <pc:sldChg chg="del">
        <pc:chgData name="Selvaraaju Murugesan" userId="3168bb74-7433-4ce2-9f74-2d64e16d22cc" providerId="ADAL" clId="{A441E036-41AB-4E51-83AD-526AFDFE5150}" dt="2024-01-22T04:11:54.031" v="15" actId="47"/>
        <pc:sldMkLst>
          <pc:docMk/>
          <pc:sldMk cId="1785167748" sldId="562"/>
        </pc:sldMkLst>
      </pc:sldChg>
      <pc:sldChg chg="del">
        <pc:chgData name="Selvaraaju Murugesan" userId="3168bb74-7433-4ce2-9f74-2d64e16d22cc" providerId="ADAL" clId="{A441E036-41AB-4E51-83AD-526AFDFE5150}" dt="2024-01-22T04:11:54.031" v="15" actId="47"/>
        <pc:sldMkLst>
          <pc:docMk/>
          <pc:sldMk cId="874324520" sldId="563"/>
        </pc:sldMkLst>
      </pc:sldChg>
      <pc:sldChg chg="del">
        <pc:chgData name="Selvaraaju Murugesan" userId="3168bb74-7433-4ce2-9f74-2d64e16d22cc" providerId="ADAL" clId="{A441E036-41AB-4E51-83AD-526AFDFE5150}" dt="2024-01-22T04:11:54.031" v="15" actId="47"/>
        <pc:sldMkLst>
          <pc:docMk/>
          <pc:sldMk cId="3419425300" sldId="564"/>
        </pc:sldMkLst>
      </pc:sldChg>
      <pc:sldChg chg="del">
        <pc:chgData name="Selvaraaju Murugesan" userId="3168bb74-7433-4ce2-9f74-2d64e16d22cc" providerId="ADAL" clId="{A441E036-41AB-4E51-83AD-526AFDFE5150}" dt="2024-01-22T04:11:54.031" v="15" actId="47"/>
        <pc:sldMkLst>
          <pc:docMk/>
          <pc:sldMk cId="3363870391" sldId="565"/>
        </pc:sldMkLst>
      </pc:sldChg>
      <pc:sldChg chg="del">
        <pc:chgData name="Selvaraaju Murugesan" userId="3168bb74-7433-4ce2-9f74-2d64e16d22cc" providerId="ADAL" clId="{A441E036-41AB-4E51-83AD-526AFDFE5150}" dt="2024-01-22T04:11:54.031" v="15" actId="47"/>
        <pc:sldMkLst>
          <pc:docMk/>
          <pc:sldMk cId="1439385891" sldId="566"/>
        </pc:sldMkLst>
      </pc:sldChg>
      <pc:sldChg chg="del">
        <pc:chgData name="Selvaraaju Murugesan" userId="3168bb74-7433-4ce2-9f74-2d64e16d22cc" providerId="ADAL" clId="{A441E036-41AB-4E51-83AD-526AFDFE5150}" dt="2024-01-22T04:11:54.031" v="15" actId="47"/>
        <pc:sldMkLst>
          <pc:docMk/>
          <pc:sldMk cId="3208375384" sldId="567"/>
        </pc:sldMkLst>
      </pc:sldChg>
      <pc:sldChg chg="del">
        <pc:chgData name="Selvaraaju Murugesan" userId="3168bb74-7433-4ce2-9f74-2d64e16d22cc" providerId="ADAL" clId="{A441E036-41AB-4E51-83AD-526AFDFE5150}" dt="2024-01-22T04:11:54.031" v="15" actId="47"/>
        <pc:sldMkLst>
          <pc:docMk/>
          <pc:sldMk cId="2934973694" sldId="568"/>
        </pc:sldMkLst>
      </pc:sldChg>
      <pc:sldChg chg="del">
        <pc:chgData name="Selvaraaju Murugesan" userId="3168bb74-7433-4ce2-9f74-2d64e16d22cc" providerId="ADAL" clId="{A441E036-41AB-4E51-83AD-526AFDFE5150}" dt="2024-01-22T04:11:54.031" v="15" actId="47"/>
        <pc:sldMkLst>
          <pc:docMk/>
          <pc:sldMk cId="3897340809" sldId="569"/>
        </pc:sldMkLst>
      </pc:sldChg>
      <pc:sldChg chg="del">
        <pc:chgData name="Selvaraaju Murugesan" userId="3168bb74-7433-4ce2-9f74-2d64e16d22cc" providerId="ADAL" clId="{A441E036-41AB-4E51-83AD-526AFDFE5150}" dt="2024-01-22T04:11:54.031" v="15" actId="47"/>
        <pc:sldMkLst>
          <pc:docMk/>
          <pc:sldMk cId="2796403217" sldId="570"/>
        </pc:sldMkLst>
      </pc:sldChg>
      <pc:sldChg chg="del">
        <pc:chgData name="Selvaraaju Murugesan" userId="3168bb74-7433-4ce2-9f74-2d64e16d22cc" providerId="ADAL" clId="{A441E036-41AB-4E51-83AD-526AFDFE5150}" dt="2024-01-22T04:11:54.031" v="15" actId="47"/>
        <pc:sldMkLst>
          <pc:docMk/>
          <pc:sldMk cId="3950795383" sldId="571"/>
        </pc:sldMkLst>
      </pc:sldChg>
      <pc:sldChg chg="del">
        <pc:chgData name="Selvaraaju Murugesan" userId="3168bb74-7433-4ce2-9f74-2d64e16d22cc" providerId="ADAL" clId="{A441E036-41AB-4E51-83AD-526AFDFE5150}" dt="2024-01-22T04:11:54.031" v="15" actId="47"/>
        <pc:sldMkLst>
          <pc:docMk/>
          <pc:sldMk cId="532122154" sldId="572"/>
        </pc:sldMkLst>
      </pc:sldChg>
      <pc:sldChg chg="del">
        <pc:chgData name="Selvaraaju Murugesan" userId="3168bb74-7433-4ce2-9f74-2d64e16d22cc" providerId="ADAL" clId="{A441E036-41AB-4E51-83AD-526AFDFE5150}" dt="2024-01-22T04:11:54.031" v="15" actId="47"/>
        <pc:sldMkLst>
          <pc:docMk/>
          <pc:sldMk cId="452640416" sldId="573"/>
        </pc:sldMkLst>
      </pc:sldChg>
      <pc:sldChg chg="del">
        <pc:chgData name="Selvaraaju Murugesan" userId="3168bb74-7433-4ce2-9f74-2d64e16d22cc" providerId="ADAL" clId="{A441E036-41AB-4E51-83AD-526AFDFE5150}" dt="2024-01-22T04:11:54.031" v="15" actId="47"/>
        <pc:sldMkLst>
          <pc:docMk/>
          <pc:sldMk cId="2545911307" sldId="574"/>
        </pc:sldMkLst>
      </pc:sldChg>
      <pc:sldChg chg="del">
        <pc:chgData name="Selvaraaju Murugesan" userId="3168bb74-7433-4ce2-9f74-2d64e16d22cc" providerId="ADAL" clId="{A441E036-41AB-4E51-83AD-526AFDFE5150}" dt="2024-01-22T04:11:54.031" v="15" actId="47"/>
        <pc:sldMkLst>
          <pc:docMk/>
          <pc:sldMk cId="2974238651" sldId="575"/>
        </pc:sldMkLst>
      </pc:sldChg>
      <pc:sldChg chg="del">
        <pc:chgData name="Selvaraaju Murugesan" userId="3168bb74-7433-4ce2-9f74-2d64e16d22cc" providerId="ADAL" clId="{A441E036-41AB-4E51-83AD-526AFDFE5150}" dt="2024-01-22T04:11:54.031" v="15" actId="47"/>
        <pc:sldMkLst>
          <pc:docMk/>
          <pc:sldMk cId="3689998643" sldId="576"/>
        </pc:sldMkLst>
      </pc:sldChg>
      <pc:sldChg chg="del">
        <pc:chgData name="Selvaraaju Murugesan" userId="3168bb74-7433-4ce2-9f74-2d64e16d22cc" providerId="ADAL" clId="{A441E036-41AB-4E51-83AD-526AFDFE5150}" dt="2024-01-22T04:11:54.031" v="15" actId="47"/>
        <pc:sldMkLst>
          <pc:docMk/>
          <pc:sldMk cId="1923692786" sldId="577"/>
        </pc:sldMkLst>
      </pc:sldChg>
      <pc:sldChg chg="del">
        <pc:chgData name="Selvaraaju Murugesan" userId="3168bb74-7433-4ce2-9f74-2d64e16d22cc" providerId="ADAL" clId="{A441E036-41AB-4E51-83AD-526AFDFE5150}" dt="2024-01-22T04:11:54.031" v="15" actId="47"/>
        <pc:sldMkLst>
          <pc:docMk/>
          <pc:sldMk cId="3939759955" sldId="578"/>
        </pc:sldMkLst>
      </pc:sldChg>
      <pc:sldChg chg="del">
        <pc:chgData name="Selvaraaju Murugesan" userId="3168bb74-7433-4ce2-9f74-2d64e16d22cc" providerId="ADAL" clId="{A441E036-41AB-4E51-83AD-526AFDFE5150}" dt="2024-01-22T04:11:54.031" v="15" actId="47"/>
        <pc:sldMkLst>
          <pc:docMk/>
          <pc:sldMk cId="574957357" sldId="579"/>
        </pc:sldMkLst>
      </pc:sldChg>
      <pc:sldChg chg="del">
        <pc:chgData name="Selvaraaju Murugesan" userId="3168bb74-7433-4ce2-9f74-2d64e16d22cc" providerId="ADAL" clId="{A441E036-41AB-4E51-83AD-526AFDFE5150}" dt="2024-01-22T04:11:54.031" v="15" actId="47"/>
        <pc:sldMkLst>
          <pc:docMk/>
          <pc:sldMk cId="3843364688" sldId="582"/>
        </pc:sldMkLst>
      </pc:sldChg>
      <pc:sldChg chg="del">
        <pc:chgData name="Selvaraaju Murugesan" userId="3168bb74-7433-4ce2-9f74-2d64e16d22cc" providerId="ADAL" clId="{A441E036-41AB-4E51-83AD-526AFDFE5150}" dt="2024-01-22T04:11:54.031" v="15" actId="47"/>
        <pc:sldMkLst>
          <pc:docMk/>
          <pc:sldMk cId="1205217259" sldId="583"/>
        </pc:sldMkLst>
      </pc:sldChg>
      <pc:sldChg chg="del">
        <pc:chgData name="Selvaraaju Murugesan" userId="3168bb74-7433-4ce2-9f74-2d64e16d22cc" providerId="ADAL" clId="{A441E036-41AB-4E51-83AD-526AFDFE5150}" dt="2024-01-22T04:11:54.031" v="15" actId="47"/>
        <pc:sldMkLst>
          <pc:docMk/>
          <pc:sldMk cId="190461193" sldId="584"/>
        </pc:sldMkLst>
      </pc:sldChg>
      <pc:sldChg chg="del">
        <pc:chgData name="Selvaraaju Murugesan" userId="3168bb74-7433-4ce2-9f74-2d64e16d22cc" providerId="ADAL" clId="{A441E036-41AB-4E51-83AD-526AFDFE5150}" dt="2024-01-22T04:11:54.031" v="15" actId="47"/>
        <pc:sldMkLst>
          <pc:docMk/>
          <pc:sldMk cId="2160027882" sldId="585"/>
        </pc:sldMkLst>
      </pc:sldChg>
      <pc:sldChg chg="del">
        <pc:chgData name="Selvaraaju Murugesan" userId="3168bb74-7433-4ce2-9f74-2d64e16d22cc" providerId="ADAL" clId="{A441E036-41AB-4E51-83AD-526AFDFE5150}" dt="2024-01-22T04:11:54.031" v="15" actId="47"/>
        <pc:sldMkLst>
          <pc:docMk/>
          <pc:sldMk cId="2782031661" sldId="586"/>
        </pc:sldMkLst>
      </pc:sldChg>
      <pc:sldChg chg="del">
        <pc:chgData name="Selvaraaju Murugesan" userId="3168bb74-7433-4ce2-9f74-2d64e16d22cc" providerId="ADAL" clId="{A441E036-41AB-4E51-83AD-526AFDFE5150}" dt="2024-01-22T04:07:14.580" v="13" actId="47"/>
        <pc:sldMkLst>
          <pc:docMk/>
          <pc:sldMk cId="2706447090" sldId="587"/>
        </pc:sldMkLst>
      </pc:sldChg>
      <pc:sldChg chg="del">
        <pc:chgData name="Selvaraaju Murugesan" userId="3168bb74-7433-4ce2-9f74-2d64e16d22cc" providerId="ADAL" clId="{A441E036-41AB-4E51-83AD-526AFDFE5150}" dt="2024-01-22T04:11:54.031" v="15" actId="47"/>
        <pc:sldMkLst>
          <pc:docMk/>
          <pc:sldMk cId="4003439247" sldId="588"/>
        </pc:sldMkLst>
      </pc:sldChg>
      <pc:sldChg chg="del">
        <pc:chgData name="Selvaraaju Murugesan" userId="3168bb74-7433-4ce2-9f74-2d64e16d22cc" providerId="ADAL" clId="{A441E036-41AB-4E51-83AD-526AFDFE5150}" dt="2024-01-22T04:11:54.031" v="15" actId="47"/>
        <pc:sldMkLst>
          <pc:docMk/>
          <pc:sldMk cId="2642789016" sldId="589"/>
        </pc:sldMkLst>
      </pc:sldChg>
      <pc:sldChg chg="del">
        <pc:chgData name="Selvaraaju Murugesan" userId="3168bb74-7433-4ce2-9f74-2d64e16d22cc" providerId="ADAL" clId="{A441E036-41AB-4E51-83AD-526AFDFE5150}" dt="2024-01-22T04:11:54.031" v="15" actId="47"/>
        <pc:sldMkLst>
          <pc:docMk/>
          <pc:sldMk cId="169820966" sldId="590"/>
        </pc:sldMkLst>
      </pc:sldChg>
      <pc:sldChg chg="del">
        <pc:chgData name="Selvaraaju Murugesan" userId="3168bb74-7433-4ce2-9f74-2d64e16d22cc" providerId="ADAL" clId="{A441E036-41AB-4E51-83AD-526AFDFE5150}" dt="2024-01-22T08:58:56.185" v="552" actId="47"/>
        <pc:sldMkLst>
          <pc:docMk/>
          <pc:sldMk cId="47360126" sldId="591"/>
        </pc:sldMkLst>
      </pc:sldChg>
      <pc:sldChg chg="del">
        <pc:chgData name="Selvaraaju Murugesan" userId="3168bb74-7433-4ce2-9f74-2d64e16d22cc" providerId="ADAL" clId="{A441E036-41AB-4E51-83AD-526AFDFE5150}" dt="2024-01-22T04:11:54.031" v="15" actId="47"/>
        <pc:sldMkLst>
          <pc:docMk/>
          <pc:sldMk cId="551424496" sldId="592"/>
        </pc:sldMkLst>
      </pc:sldChg>
      <pc:sldChg chg="modSp add mod ord">
        <pc:chgData name="Selvaraaju Murugesan" userId="3168bb74-7433-4ce2-9f74-2d64e16d22cc" providerId="ADAL" clId="{A441E036-41AB-4E51-83AD-526AFDFE5150}" dt="2024-01-22T05:08:37.452" v="360"/>
        <pc:sldMkLst>
          <pc:docMk/>
          <pc:sldMk cId="2982611213" sldId="592"/>
        </pc:sldMkLst>
        <pc:spChg chg="mod">
          <ac:chgData name="Selvaraaju Murugesan" userId="3168bb74-7433-4ce2-9f74-2d64e16d22cc" providerId="ADAL" clId="{A441E036-41AB-4E51-83AD-526AFDFE5150}" dt="2024-01-22T04:18:27.584" v="215" actId="20577"/>
          <ac:spMkLst>
            <pc:docMk/>
            <pc:sldMk cId="2982611213" sldId="592"/>
            <ac:spMk id="12" creationId="{97C970D7-5E4A-1758-3C74-F082754CB217}"/>
          </ac:spMkLst>
        </pc:spChg>
      </pc:sldChg>
      <pc:sldChg chg="del">
        <pc:chgData name="Selvaraaju Murugesan" userId="3168bb74-7433-4ce2-9f74-2d64e16d22cc" providerId="ADAL" clId="{A441E036-41AB-4E51-83AD-526AFDFE5150}" dt="2024-01-22T04:11:54.031" v="15" actId="47"/>
        <pc:sldMkLst>
          <pc:docMk/>
          <pc:sldMk cId="553142509" sldId="593"/>
        </pc:sldMkLst>
      </pc:sldChg>
      <pc:sldChg chg="modSp add mod">
        <pc:chgData name="Selvaraaju Murugesan" userId="3168bb74-7433-4ce2-9f74-2d64e16d22cc" providerId="ADAL" clId="{A441E036-41AB-4E51-83AD-526AFDFE5150}" dt="2024-01-22T04:18:35.501" v="218" actId="14100"/>
        <pc:sldMkLst>
          <pc:docMk/>
          <pc:sldMk cId="3290113095" sldId="593"/>
        </pc:sldMkLst>
        <pc:spChg chg="mod">
          <ac:chgData name="Selvaraaju Murugesan" userId="3168bb74-7433-4ce2-9f74-2d64e16d22cc" providerId="ADAL" clId="{A441E036-41AB-4E51-83AD-526AFDFE5150}" dt="2024-01-22T04:18:35.501" v="218" actId="14100"/>
          <ac:spMkLst>
            <pc:docMk/>
            <pc:sldMk cId="3290113095" sldId="593"/>
            <ac:spMk id="12" creationId="{97C970D7-5E4A-1758-3C74-F082754CB217}"/>
          </ac:spMkLst>
        </pc:spChg>
      </pc:sldChg>
      <pc:sldChg chg="addSp delSp modSp add mod">
        <pc:chgData name="Selvaraaju Murugesan" userId="3168bb74-7433-4ce2-9f74-2d64e16d22cc" providerId="ADAL" clId="{A441E036-41AB-4E51-83AD-526AFDFE5150}" dt="2024-01-22T08:52:32.715" v="517"/>
        <pc:sldMkLst>
          <pc:docMk/>
          <pc:sldMk cId="3514361311" sldId="594"/>
        </pc:sldMkLst>
        <pc:spChg chg="mod">
          <ac:chgData name="Selvaraaju Murugesan" userId="3168bb74-7433-4ce2-9f74-2d64e16d22cc" providerId="ADAL" clId="{A441E036-41AB-4E51-83AD-526AFDFE5150}" dt="2024-01-22T05:06:31.269" v="337" actId="1076"/>
          <ac:spMkLst>
            <pc:docMk/>
            <pc:sldMk cId="3514361311" sldId="594"/>
            <ac:spMk id="3" creationId="{F563F7A2-9027-A286-AEFB-B657CAA13247}"/>
          </ac:spMkLst>
        </pc:spChg>
        <pc:spChg chg="del">
          <ac:chgData name="Selvaraaju Murugesan" userId="3168bb74-7433-4ce2-9f74-2d64e16d22cc" providerId="ADAL" clId="{A441E036-41AB-4E51-83AD-526AFDFE5150}" dt="2024-01-22T05:03:59.157" v="310" actId="478"/>
          <ac:spMkLst>
            <pc:docMk/>
            <pc:sldMk cId="3514361311" sldId="594"/>
            <ac:spMk id="4" creationId="{25DA3B07-DCB6-3617-E0F5-F2B014731543}"/>
          </ac:spMkLst>
        </pc:spChg>
        <pc:spChg chg="mod">
          <ac:chgData name="Selvaraaju Murugesan" userId="3168bb74-7433-4ce2-9f74-2d64e16d22cc" providerId="ADAL" clId="{A441E036-41AB-4E51-83AD-526AFDFE5150}" dt="2024-01-22T05:08:06.329" v="355" actId="1076"/>
          <ac:spMkLst>
            <pc:docMk/>
            <pc:sldMk cId="3514361311" sldId="594"/>
            <ac:spMk id="5" creationId="{1D2AD4F0-1527-ECB4-0CD2-5BCFC443E2D6}"/>
          </ac:spMkLst>
        </pc:spChg>
        <pc:picChg chg="add mod modCrop">
          <ac:chgData name="Selvaraaju Murugesan" userId="3168bb74-7433-4ce2-9f74-2d64e16d22cc" providerId="ADAL" clId="{A441E036-41AB-4E51-83AD-526AFDFE5150}" dt="2024-01-22T05:06:34.077" v="338" actId="1076"/>
          <ac:picMkLst>
            <pc:docMk/>
            <pc:sldMk cId="3514361311" sldId="594"/>
            <ac:picMk id="7" creationId="{E39A6F0A-9623-A0A4-0CFC-BEE2C8368A7E}"/>
          </ac:picMkLst>
        </pc:picChg>
        <pc:picChg chg="mod">
          <ac:chgData name="Selvaraaju Murugesan" userId="3168bb74-7433-4ce2-9f74-2d64e16d22cc" providerId="ADAL" clId="{A441E036-41AB-4E51-83AD-526AFDFE5150}" dt="2024-01-22T05:08:02.610" v="354" actId="1076"/>
          <ac:picMkLst>
            <pc:docMk/>
            <pc:sldMk cId="3514361311" sldId="594"/>
            <ac:picMk id="11" creationId="{86015F80-DD3E-4752-9448-F9259133AF3B}"/>
          </ac:picMkLst>
        </pc:picChg>
        <pc:picChg chg="add mod modCrop">
          <ac:chgData name="Selvaraaju Murugesan" userId="3168bb74-7433-4ce2-9f74-2d64e16d22cc" providerId="ADAL" clId="{A441E036-41AB-4E51-83AD-526AFDFE5150}" dt="2024-01-22T05:07:51.810" v="350" actId="1076"/>
          <ac:picMkLst>
            <pc:docMk/>
            <pc:sldMk cId="3514361311" sldId="594"/>
            <ac:picMk id="12" creationId="{637E31EC-8353-DAB2-4AF0-1872776B9BBA}"/>
          </ac:picMkLst>
        </pc:picChg>
        <pc:picChg chg="add mod">
          <ac:chgData name="Selvaraaju Murugesan" userId="3168bb74-7433-4ce2-9f74-2d64e16d22cc" providerId="ADAL" clId="{A441E036-41AB-4E51-83AD-526AFDFE5150}" dt="2024-01-22T08:52:32.715" v="517"/>
          <ac:picMkLst>
            <pc:docMk/>
            <pc:sldMk cId="3514361311" sldId="594"/>
            <ac:picMk id="13" creationId="{DDFA2330-2AF3-82DE-380B-AE01FD11A047}"/>
          </ac:picMkLst>
        </pc:picChg>
        <pc:picChg chg="add del mod">
          <ac:chgData name="Selvaraaju Murugesan" userId="3168bb74-7433-4ce2-9f74-2d64e16d22cc" providerId="ADAL" clId="{A441E036-41AB-4E51-83AD-526AFDFE5150}" dt="2024-01-22T05:05:26.435" v="331" actId="478"/>
          <ac:picMkLst>
            <pc:docMk/>
            <pc:sldMk cId="3514361311" sldId="594"/>
            <ac:picMk id="1026" creationId="{F5EE454E-5D4F-4531-9A0D-15B507AB075C}"/>
          </ac:picMkLst>
        </pc:picChg>
        <pc:picChg chg="del">
          <ac:chgData name="Selvaraaju Murugesan" userId="3168bb74-7433-4ce2-9f74-2d64e16d22cc" providerId="ADAL" clId="{A441E036-41AB-4E51-83AD-526AFDFE5150}" dt="2024-01-22T05:03:34.308" v="299" actId="478"/>
          <ac:picMkLst>
            <pc:docMk/>
            <pc:sldMk cId="3514361311" sldId="594"/>
            <ac:picMk id="1036" creationId="{6CD6BA80-2CCE-977B-BD61-94B603CE7F7F}"/>
          </ac:picMkLst>
        </pc:picChg>
        <pc:picChg chg="del">
          <ac:chgData name="Selvaraaju Murugesan" userId="3168bb74-7433-4ce2-9f74-2d64e16d22cc" providerId="ADAL" clId="{A441E036-41AB-4E51-83AD-526AFDFE5150}" dt="2024-01-22T05:03:34.308" v="299" actId="478"/>
          <ac:picMkLst>
            <pc:docMk/>
            <pc:sldMk cId="3514361311" sldId="594"/>
            <ac:picMk id="1038" creationId="{1886B7EA-7767-1D6A-0D78-9D942757024D}"/>
          </ac:picMkLst>
        </pc:picChg>
        <pc:picChg chg="del">
          <ac:chgData name="Selvaraaju Murugesan" userId="3168bb74-7433-4ce2-9f74-2d64e16d22cc" providerId="ADAL" clId="{A441E036-41AB-4E51-83AD-526AFDFE5150}" dt="2024-01-22T05:03:34.308" v="299" actId="478"/>
          <ac:picMkLst>
            <pc:docMk/>
            <pc:sldMk cId="3514361311" sldId="594"/>
            <ac:picMk id="1040" creationId="{2B3F26CC-409B-149E-5291-6AD2B6A12467}"/>
          </ac:picMkLst>
        </pc:picChg>
        <pc:picChg chg="del">
          <ac:chgData name="Selvaraaju Murugesan" userId="3168bb74-7433-4ce2-9f74-2d64e16d22cc" providerId="ADAL" clId="{A441E036-41AB-4E51-83AD-526AFDFE5150}" dt="2024-01-22T05:03:34.308" v="299" actId="478"/>
          <ac:picMkLst>
            <pc:docMk/>
            <pc:sldMk cId="3514361311" sldId="594"/>
            <ac:picMk id="1042" creationId="{4ED34846-BA39-2B5F-2F17-E77FD111FF11}"/>
          </ac:picMkLst>
        </pc:picChg>
        <pc:picChg chg="del">
          <ac:chgData name="Selvaraaju Murugesan" userId="3168bb74-7433-4ce2-9f74-2d64e16d22cc" providerId="ADAL" clId="{A441E036-41AB-4E51-83AD-526AFDFE5150}" dt="2024-01-22T05:04:04.988" v="317" actId="478"/>
          <ac:picMkLst>
            <pc:docMk/>
            <pc:sldMk cId="3514361311" sldId="594"/>
            <ac:picMk id="1044" creationId="{C70EB5C0-126B-8120-81C3-F7E651ACB7DE}"/>
          </ac:picMkLst>
        </pc:picChg>
        <pc:cxnChg chg="del">
          <ac:chgData name="Selvaraaju Murugesan" userId="3168bb74-7433-4ce2-9f74-2d64e16d22cc" providerId="ADAL" clId="{A441E036-41AB-4E51-83AD-526AFDFE5150}" dt="2024-01-22T05:03:34.308" v="299" actId="478"/>
          <ac:cxnSpMkLst>
            <pc:docMk/>
            <pc:sldMk cId="3514361311" sldId="594"/>
            <ac:cxnSpMk id="9" creationId="{F0E574B1-0F4D-5E5F-4D86-2215229C1073}"/>
          </ac:cxnSpMkLst>
        </pc:cxnChg>
        <pc:cxnChg chg="mod">
          <ac:chgData name="Selvaraaju Murugesan" userId="3168bb74-7433-4ce2-9f74-2d64e16d22cc" providerId="ADAL" clId="{A441E036-41AB-4E51-83AD-526AFDFE5150}" dt="2024-01-22T05:04:27.133" v="321" actId="1076"/>
          <ac:cxnSpMkLst>
            <pc:docMk/>
            <pc:sldMk cId="3514361311" sldId="594"/>
            <ac:cxnSpMk id="10" creationId="{F1DB5AB5-C186-A5DD-5B7F-DE9F3762D419}"/>
          </ac:cxnSpMkLst>
        </pc:cxnChg>
      </pc:sldChg>
      <pc:sldChg chg="del">
        <pc:chgData name="Selvaraaju Murugesan" userId="3168bb74-7433-4ce2-9f74-2d64e16d22cc" providerId="ADAL" clId="{A441E036-41AB-4E51-83AD-526AFDFE5150}" dt="2024-01-22T04:11:54.031" v="15" actId="47"/>
        <pc:sldMkLst>
          <pc:docMk/>
          <pc:sldMk cId="3609725599" sldId="594"/>
        </pc:sldMkLst>
      </pc:sldChg>
      <pc:sldChg chg="add del">
        <pc:chgData name="Selvaraaju Murugesan" userId="3168bb74-7433-4ce2-9f74-2d64e16d22cc" providerId="ADAL" clId="{A441E036-41AB-4E51-83AD-526AFDFE5150}" dt="2024-01-22T05:08:35.832" v="358"/>
        <pc:sldMkLst>
          <pc:docMk/>
          <pc:sldMk cId="6355500" sldId="595"/>
        </pc:sldMkLst>
      </pc:sldChg>
      <pc:sldChg chg="del">
        <pc:chgData name="Selvaraaju Murugesan" userId="3168bb74-7433-4ce2-9f74-2d64e16d22cc" providerId="ADAL" clId="{A441E036-41AB-4E51-83AD-526AFDFE5150}" dt="2024-01-22T04:11:54.031" v="15" actId="47"/>
        <pc:sldMkLst>
          <pc:docMk/>
          <pc:sldMk cId="1130172429" sldId="595"/>
        </pc:sldMkLst>
      </pc:sldChg>
      <pc:sldChg chg="addSp delSp modSp add mod">
        <pc:chgData name="Selvaraaju Murugesan" userId="3168bb74-7433-4ce2-9f74-2d64e16d22cc" providerId="ADAL" clId="{A441E036-41AB-4E51-83AD-526AFDFE5150}" dt="2024-01-22T08:31:08.442" v="495"/>
        <pc:sldMkLst>
          <pc:docMk/>
          <pc:sldMk cId="3530103549" sldId="595"/>
        </pc:sldMkLst>
        <pc:picChg chg="add mod">
          <ac:chgData name="Selvaraaju Murugesan" userId="3168bb74-7433-4ce2-9f74-2d64e16d22cc" providerId="ADAL" clId="{A441E036-41AB-4E51-83AD-526AFDFE5150}" dt="2024-01-22T08:31:08.442" v="495"/>
          <ac:picMkLst>
            <pc:docMk/>
            <pc:sldMk cId="3530103549" sldId="595"/>
            <ac:picMk id="3" creationId="{CCC01F62-A959-4666-C9CB-CF454DEA5ACF}"/>
          </ac:picMkLst>
        </pc:picChg>
        <pc:picChg chg="del">
          <ac:chgData name="Selvaraaju Murugesan" userId="3168bb74-7433-4ce2-9f74-2d64e16d22cc" providerId="ADAL" clId="{A441E036-41AB-4E51-83AD-526AFDFE5150}" dt="2024-01-22T08:31:05.288" v="494" actId="478"/>
          <ac:picMkLst>
            <pc:docMk/>
            <pc:sldMk cId="3530103549" sldId="595"/>
            <ac:picMk id="4" creationId="{D5DB5563-993C-5E46-4F84-E6166219DAD7}"/>
          </ac:picMkLst>
        </pc:picChg>
      </pc:sldChg>
      <pc:sldChg chg="del">
        <pc:chgData name="Selvaraaju Murugesan" userId="3168bb74-7433-4ce2-9f74-2d64e16d22cc" providerId="ADAL" clId="{A441E036-41AB-4E51-83AD-526AFDFE5150}" dt="2024-01-22T04:11:54.031" v="15" actId="47"/>
        <pc:sldMkLst>
          <pc:docMk/>
          <pc:sldMk cId="127170560" sldId="596"/>
        </pc:sldMkLst>
      </pc:sldChg>
      <pc:sldChg chg="addSp delSp modSp add mod">
        <pc:chgData name="Selvaraaju Murugesan" userId="3168bb74-7433-4ce2-9f74-2d64e16d22cc" providerId="ADAL" clId="{A441E036-41AB-4E51-83AD-526AFDFE5150}" dt="2024-01-22T08:32:10.343" v="501"/>
        <pc:sldMkLst>
          <pc:docMk/>
          <pc:sldMk cId="2322610081" sldId="596"/>
        </pc:sldMkLst>
        <pc:picChg chg="del">
          <ac:chgData name="Selvaraaju Murugesan" userId="3168bb74-7433-4ce2-9f74-2d64e16d22cc" providerId="ADAL" clId="{A441E036-41AB-4E51-83AD-526AFDFE5150}" dt="2024-01-22T08:32:05.386" v="500" actId="478"/>
          <ac:picMkLst>
            <pc:docMk/>
            <pc:sldMk cId="2322610081" sldId="596"/>
            <ac:picMk id="3" creationId="{CCC01F62-A959-4666-C9CB-CF454DEA5ACF}"/>
          </ac:picMkLst>
        </pc:picChg>
        <pc:picChg chg="add mod">
          <ac:chgData name="Selvaraaju Murugesan" userId="3168bb74-7433-4ce2-9f74-2d64e16d22cc" providerId="ADAL" clId="{A441E036-41AB-4E51-83AD-526AFDFE5150}" dt="2024-01-22T08:32:10.343" v="501"/>
          <ac:picMkLst>
            <pc:docMk/>
            <pc:sldMk cId="2322610081" sldId="596"/>
            <ac:picMk id="4" creationId="{15246D7E-F535-DFFB-E90A-5129EA2EF769}"/>
          </ac:picMkLst>
        </pc:picChg>
        <pc:picChg chg="add mod">
          <ac:chgData name="Selvaraaju Murugesan" userId="3168bb74-7433-4ce2-9f74-2d64e16d22cc" providerId="ADAL" clId="{A441E036-41AB-4E51-83AD-526AFDFE5150}" dt="2024-01-22T08:32:10.343" v="501"/>
          <ac:picMkLst>
            <pc:docMk/>
            <pc:sldMk cId="2322610081" sldId="596"/>
            <ac:picMk id="5" creationId="{F81D420B-D7EA-14BC-8DF4-58CCC0BD5DF0}"/>
          </ac:picMkLst>
        </pc:picChg>
      </pc:sldChg>
      <pc:sldChg chg="del">
        <pc:chgData name="Selvaraaju Murugesan" userId="3168bb74-7433-4ce2-9f74-2d64e16d22cc" providerId="ADAL" clId="{A441E036-41AB-4E51-83AD-526AFDFE5150}" dt="2024-01-22T04:11:54.031" v="15" actId="47"/>
        <pc:sldMkLst>
          <pc:docMk/>
          <pc:sldMk cId="2057422852" sldId="597"/>
        </pc:sldMkLst>
      </pc:sldChg>
      <pc:sldChg chg="addSp modSp add mod">
        <pc:chgData name="Selvaraaju Murugesan" userId="3168bb74-7433-4ce2-9f74-2d64e16d22cc" providerId="ADAL" clId="{A441E036-41AB-4E51-83AD-526AFDFE5150}" dt="2024-01-22T09:38:26.521" v="877" actId="2161"/>
        <pc:sldMkLst>
          <pc:docMk/>
          <pc:sldMk cId="3383525818" sldId="597"/>
        </pc:sldMkLst>
        <pc:spChg chg="mod">
          <ac:chgData name="Selvaraaju Murugesan" userId="3168bb74-7433-4ce2-9f74-2d64e16d22cc" providerId="ADAL" clId="{A441E036-41AB-4E51-83AD-526AFDFE5150}" dt="2024-01-22T09:24:30.008" v="573" actId="20577"/>
          <ac:spMkLst>
            <pc:docMk/>
            <pc:sldMk cId="3383525818" sldId="597"/>
            <ac:spMk id="2" creationId="{EE84752E-4161-5C2C-00EE-1834BC4B6324}"/>
          </ac:spMkLst>
        </pc:spChg>
        <pc:spChg chg="mod">
          <ac:chgData name="Selvaraaju Murugesan" userId="3168bb74-7433-4ce2-9f74-2d64e16d22cc" providerId="ADAL" clId="{A441E036-41AB-4E51-83AD-526AFDFE5150}" dt="2024-01-22T09:24:39.098" v="600" actId="20577"/>
          <ac:spMkLst>
            <pc:docMk/>
            <pc:sldMk cId="3383525818" sldId="597"/>
            <ac:spMk id="3" creationId="{7D514120-3326-D903-03B0-2EF84F54B3F7}"/>
          </ac:spMkLst>
        </pc:spChg>
        <pc:graphicFrameChg chg="mod modGraphic">
          <ac:chgData name="Selvaraaju Murugesan" userId="3168bb74-7433-4ce2-9f74-2d64e16d22cc" providerId="ADAL" clId="{A441E036-41AB-4E51-83AD-526AFDFE5150}" dt="2024-01-22T09:38:26.521" v="877" actId="2161"/>
          <ac:graphicFrameMkLst>
            <pc:docMk/>
            <pc:sldMk cId="3383525818" sldId="597"/>
            <ac:graphicFrameMk id="4" creationId="{6EF38C07-85DE-FC9B-5384-17D8212C1C24}"/>
          </ac:graphicFrameMkLst>
        </pc:graphicFrameChg>
        <pc:picChg chg="add mod">
          <ac:chgData name="Selvaraaju Murugesan" userId="3168bb74-7433-4ce2-9f74-2d64e16d22cc" providerId="ADAL" clId="{A441E036-41AB-4E51-83AD-526AFDFE5150}" dt="2024-01-22T09:29:46.759" v="761"/>
          <ac:picMkLst>
            <pc:docMk/>
            <pc:sldMk cId="3383525818" sldId="597"/>
            <ac:picMk id="6" creationId="{664D7940-53A1-66C4-FC17-4EDEB181F0EC}"/>
          </ac:picMkLst>
        </pc:picChg>
      </pc:sldChg>
      <pc:sldChg chg="addSp delSp modSp add mod">
        <pc:chgData name="Selvaraaju Murugesan" userId="3168bb74-7433-4ce2-9f74-2d64e16d22cc" providerId="ADAL" clId="{A441E036-41AB-4E51-83AD-526AFDFE5150}" dt="2024-01-22T09:35:37.309" v="777" actId="1076"/>
        <pc:sldMkLst>
          <pc:docMk/>
          <pc:sldMk cId="823462810" sldId="598"/>
        </pc:sldMkLst>
        <pc:picChg chg="del">
          <ac:chgData name="Selvaraaju Murugesan" userId="3168bb74-7433-4ce2-9f74-2d64e16d22cc" providerId="ADAL" clId="{A441E036-41AB-4E51-83AD-526AFDFE5150}" dt="2024-01-22T09:29:55.722" v="763" actId="478"/>
          <ac:picMkLst>
            <pc:docMk/>
            <pc:sldMk cId="823462810" sldId="598"/>
            <ac:picMk id="3" creationId="{5C68E3BD-2374-EFCC-18F1-19C0778AE78C}"/>
          </ac:picMkLst>
        </pc:picChg>
        <pc:picChg chg="add mod">
          <ac:chgData name="Selvaraaju Murugesan" userId="3168bb74-7433-4ce2-9f74-2d64e16d22cc" providerId="ADAL" clId="{A441E036-41AB-4E51-83AD-526AFDFE5150}" dt="2024-01-22T09:35:37.309" v="777" actId="1076"/>
          <ac:picMkLst>
            <pc:docMk/>
            <pc:sldMk cId="823462810" sldId="598"/>
            <ac:picMk id="5" creationId="{D42A8673-1027-9383-706F-700028AE193D}"/>
          </ac:picMkLst>
        </pc:picChg>
      </pc:sldChg>
      <pc:sldChg chg="del">
        <pc:chgData name="Selvaraaju Murugesan" userId="3168bb74-7433-4ce2-9f74-2d64e16d22cc" providerId="ADAL" clId="{A441E036-41AB-4E51-83AD-526AFDFE5150}" dt="2024-01-22T04:11:54.031" v="15" actId="47"/>
        <pc:sldMkLst>
          <pc:docMk/>
          <pc:sldMk cId="4075659989" sldId="598"/>
        </pc:sldMkLst>
      </pc:sldChg>
      <pc:sldChg chg="modSp add mod">
        <pc:chgData name="Selvaraaju Murugesan" userId="3168bb74-7433-4ce2-9f74-2d64e16d22cc" providerId="ADAL" clId="{A441E036-41AB-4E51-83AD-526AFDFE5150}" dt="2024-01-22T09:43:23.675" v="959" actId="113"/>
        <pc:sldMkLst>
          <pc:docMk/>
          <pc:sldMk cId="667126544" sldId="599"/>
        </pc:sldMkLst>
        <pc:spChg chg="mod">
          <ac:chgData name="Selvaraaju Murugesan" userId="3168bb74-7433-4ce2-9f74-2d64e16d22cc" providerId="ADAL" clId="{A441E036-41AB-4E51-83AD-526AFDFE5150}" dt="2024-01-22T09:38:49.004" v="878" actId="20577"/>
          <ac:spMkLst>
            <pc:docMk/>
            <pc:sldMk cId="667126544" sldId="599"/>
            <ac:spMk id="2" creationId="{EE84752E-4161-5C2C-00EE-1834BC4B6324}"/>
          </ac:spMkLst>
        </pc:spChg>
        <pc:spChg chg="mod">
          <ac:chgData name="Selvaraaju Murugesan" userId="3168bb74-7433-4ce2-9f74-2d64e16d22cc" providerId="ADAL" clId="{A441E036-41AB-4E51-83AD-526AFDFE5150}" dt="2024-01-22T09:39:19.965" v="953" actId="20577"/>
          <ac:spMkLst>
            <pc:docMk/>
            <pc:sldMk cId="667126544" sldId="599"/>
            <ac:spMk id="3" creationId="{7D514120-3326-D903-03B0-2EF84F54B3F7}"/>
          </ac:spMkLst>
        </pc:spChg>
        <pc:graphicFrameChg chg="mod modGraphic">
          <ac:chgData name="Selvaraaju Murugesan" userId="3168bb74-7433-4ce2-9f74-2d64e16d22cc" providerId="ADAL" clId="{A441E036-41AB-4E51-83AD-526AFDFE5150}" dt="2024-01-22T09:43:23.675" v="959" actId="113"/>
          <ac:graphicFrameMkLst>
            <pc:docMk/>
            <pc:sldMk cId="667126544" sldId="599"/>
            <ac:graphicFrameMk id="4" creationId="{6EF38C07-85DE-FC9B-5384-17D8212C1C24}"/>
          </ac:graphicFrameMkLst>
        </pc:graphicFrameChg>
      </pc:sldChg>
      <pc:sldChg chg="del">
        <pc:chgData name="Selvaraaju Murugesan" userId="3168bb74-7433-4ce2-9f74-2d64e16d22cc" providerId="ADAL" clId="{A441E036-41AB-4E51-83AD-526AFDFE5150}" dt="2024-01-22T04:11:54.031" v="15" actId="47"/>
        <pc:sldMkLst>
          <pc:docMk/>
          <pc:sldMk cId="3002140692" sldId="599"/>
        </pc:sldMkLst>
      </pc:sldChg>
      <pc:sldChg chg="del">
        <pc:chgData name="Selvaraaju Murugesan" userId="3168bb74-7433-4ce2-9f74-2d64e16d22cc" providerId="ADAL" clId="{A441E036-41AB-4E51-83AD-526AFDFE5150}" dt="2024-01-22T04:11:54.031" v="15" actId="47"/>
        <pc:sldMkLst>
          <pc:docMk/>
          <pc:sldMk cId="27305943" sldId="600"/>
        </pc:sldMkLst>
      </pc:sldChg>
      <pc:sldChg chg="addSp delSp modSp add mod">
        <pc:chgData name="Selvaraaju Murugesan" userId="3168bb74-7433-4ce2-9f74-2d64e16d22cc" providerId="ADAL" clId="{A441E036-41AB-4E51-83AD-526AFDFE5150}" dt="2024-01-22T09:43:58.062" v="963" actId="1076"/>
        <pc:sldMkLst>
          <pc:docMk/>
          <pc:sldMk cId="4164506701" sldId="600"/>
        </pc:sldMkLst>
        <pc:picChg chg="add mod">
          <ac:chgData name="Selvaraaju Murugesan" userId="3168bb74-7433-4ce2-9f74-2d64e16d22cc" providerId="ADAL" clId="{A441E036-41AB-4E51-83AD-526AFDFE5150}" dt="2024-01-22T09:43:58.062" v="963" actId="1076"/>
          <ac:picMkLst>
            <pc:docMk/>
            <pc:sldMk cId="4164506701" sldId="600"/>
            <ac:picMk id="3" creationId="{9F79AA9C-E8FF-8702-EFF2-656BFCCB0BC3}"/>
          </ac:picMkLst>
        </pc:picChg>
        <pc:picChg chg="del">
          <ac:chgData name="Selvaraaju Murugesan" userId="3168bb74-7433-4ce2-9f74-2d64e16d22cc" providerId="ADAL" clId="{A441E036-41AB-4E51-83AD-526AFDFE5150}" dt="2024-01-22T09:43:55.789" v="961" actId="478"/>
          <ac:picMkLst>
            <pc:docMk/>
            <pc:sldMk cId="4164506701" sldId="600"/>
            <ac:picMk id="5" creationId="{D42A8673-1027-9383-706F-700028AE193D}"/>
          </ac:picMkLst>
        </pc:picChg>
      </pc:sldChg>
      <pc:sldChg chg="modSp add mod">
        <pc:chgData name="Selvaraaju Murugesan" userId="3168bb74-7433-4ce2-9f74-2d64e16d22cc" providerId="ADAL" clId="{A441E036-41AB-4E51-83AD-526AFDFE5150}" dt="2024-01-22T09:46:24.148" v="1057" actId="20577"/>
        <pc:sldMkLst>
          <pc:docMk/>
          <pc:sldMk cId="1411923948" sldId="601"/>
        </pc:sldMkLst>
        <pc:spChg chg="mod">
          <ac:chgData name="Selvaraaju Murugesan" userId="3168bb74-7433-4ce2-9f74-2d64e16d22cc" providerId="ADAL" clId="{A441E036-41AB-4E51-83AD-526AFDFE5150}" dt="2024-01-22T09:44:34.608" v="965" actId="20577"/>
          <ac:spMkLst>
            <pc:docMk/>
            <pc:sldMk cId="1411923948" sldId="601"/>
            <ac:spMk id="2" creationId="{EE84752E-4161-5C2C-00EE-1834BC4B6324}"/>
          </ac:spMkLst>
        </pc:spChg>
        <pc:spChg chg="mod">
          <ac:chgData name="Selvaraaju Murugesan" userId="3168bb74-7433-4ce2-9f74-2d64e16d22cc" providerId="ADAL" clId="{A441E036-41AB-4E51-83AD-526AFDFE5150}" dt="2024-01-22T09:44:44.625" v="1001" actId="20577"/>
          <ac:spMkLst>
            <pc:docMk/>
            <pc:sldMk cId="1411923948" sldId="601"/>
            <ac:spMk id="3" creationId="{7D514120-3326-D903-03B0-2EF84F54B3F7}"/>
          </ac:spMkLst>
        </pc:spChg>
        <pc:graphicFrameChg chg="mod modGraphic">
          <ac:chgData name="Selvaraaju Murugesan" userId="3168bb74-7433-4ce2-9f74-2d64e16d22cc" providerId="ADAL" clId="{A441E036-41AB-4E51-83AD-526AFDFE5150}" dt="2024-01-22T09:46:24.148" v="1057" actId="20577"/>
          <ac:graphicFrameMkLst>
            <pc:docMk/>
            <pc:sldMk cId="1411923948" sldId="601"/>
            <ac:graphicFrameMk id="4" creationId="{6EF38C07-85DE-FC9B-5384-17D8212C1C24}"/>
          </ac:graphicFrameMkLst>
        </pc:graphicFrameChg>
      </pc:sldChg>
      <pc:sldChg chg="del">
        <pc:chgData name="Selvaraaju Murugesan" userId="3168bb74-7433-4ce2-9f74-2d64e16d22cc" providerId="ADAL" clId="{A441E036-41AB-4E51-83AD-526AFDFE5150}" dt="2024-01-22T04:11:54.031" v="15" actId="47"/>
        <pc:sldMkLst>
          <pc:docMk/>
          <pc:sldMk cId="2701135445" sldId="601"/>
        </pc:sldMkLst>
      </pc:sldChg>
      <pc:sldChg chg="del">
        <pc:chgData name="Selvaraaju Murugesan" userId="3168bb74-7433-4ce2-9f74-2d64e16d22cc" providerId="ADAL" clId="{A441E036-41AB-4E51-83AD-526AFDFE5150}" dt="2024-01-22T04:11:54.031" v="15" actId="47"/>
        <pc:sldMkLst>
          <pc:docMk/>
          <pc:sldMk cId="769358717" sldId="602"/>
        </pc:sldMkLst>
      </pc:sldChg>
      <pc:sldChg chg="addSp delSp modSp add mod">
        <pc:chgData name="Selvaraaju Murugesan" userId="3168bb74-7433-4ce2-9f74-2d64e16d22cc" providerId="ADAL" clId="{A441E036-41AB-4E51-83AD-526AFDFE5150}" dt="2024-01-22T09:45:52.991" v="1006" actId="1076"/>
        <pc:sldMkLst>
          <pc:docMk/>
          <pc:sldMk cId="3465225510" sldId="602"/>
        </pc:sldMkLst>
        <pc:picChg chg="del">
          <ac:chgData name="Selvaraaju Murugesan" userId="3168bb74-7433-4ce2-9f74-2d64e16d22cc" providerId="ADAL" clId="{A441E036-41AB-4E51-83AD-526AFDFE5150}" dt="2024-01-22T09:45:50.846" v="1004" actId="478"/>
          <ac:picMkLst>
            <pc:docMk/>
            <pc:sldMk cId="3465225510" sldId="602"/>
            <ac:picMk id="3" creationId="{9F79AA9C-E8FF-8702-EFF2-656BFCCB0BC3}"/>
          </ac:picMkLst>
        </pc:picChg>
        <pc:picChg chg="add mod">
          <ac:chgData name="Selvaraaju Murugesan" userId="3168bb74-7433-4ce2-9f74-2d64e16d22cc" providerId="ADAL" clId="{A441E036-41AB-4E51-83AD-526AFDFE5150}" dt="2024-01-22T09:45:52.991" v="1006" actId="1076"/>
          <ac:picMkLst>
            <pc:docMk/>
            <pc:sldMk cId="3465225510" sldId="602"/>
            <ac:picMk id="4" creationId="{CE4C53C0-CA20-5E2D-CC2B-82DD4EEF40BB}"/>
          </ac:picMkLst>
        </pc:picChg>
      </pc:sldChg>
      <pc:sldChg chg="del">
        <pc:chgData name="Selvaraaju Murugesan" userId="3168bb74-7433-4ce2-9f74-2d64e16d22cc" providerId="ADAL" clId="{A441E036-41AB-4E51-83AD-526AFDFE5150}" dt="2024-01-22T04:11:54.031" v="15" actId="47"/>
        <pc:sldMkLst>
          <pc:docMk/>
          <pc:sldMk cId="2243834925" sldId="603"/>
        </pc:sldMkLst>
      </pc:sldChg>
      <pc:sldChg chg="del">
        <pc:chgData name="Selvaraaju Murugesan" userId="3168bb74-7433-4ce2-9f74-2d64e16d22cc" providerId="ADAL" clId="{A441E036-41AB-4E51-83AD-526AFDFE5150}" dt="2024-01-22T04:11:54.031" v="15" actId="47"/>
        <pc:sldMkLst>
          <pc:docMk/>
          <pc:sldMk cId="2629968666" sldId="604"/>
        </pc:sldMkLst>
      </pc:sldChg>
      <pc:sldChg chg="del">
        <pc:chgData name="Selvaraaju Murugesan" userId="3168bb74-7433-4ce2-9f74-2d64e16d22cc" providerId="ADAL" clId="{A441E036-41AB-4E51-83AD-526AFDFE5150}" dt="2024-01-22T04:11:54.031" v="15" actId="47"/>
        <pc:sldMkLst>
          <pc:docMk/>
          <pc:sldMk cId="308597071" sldId="605"/>
        </pc:sldMkLst>
      </pc:sldChg>
      <pc:sldChg chg="add">
        <pc:chgData name="Selvaraaju Murugesan" userId="3168bb74-7433-4ce2-9f74-2d64e16d22cc" providerId="ADAL" clId="{A441E036-41AB-4E51-83AD-526AFDFE5150}" dt="2024-01-22T09:46:04.113" v="1007"/>
        <pc:sldMkLst>
          <pc:docMk/>
          <pc:sldMk cId="1996795260" sldId="636"/>
        </pc:sldMkLst>
      </pc:sldChg>
      <pc:sldChg chg="modSp add mod">
        <pc:chgData name="Selvaraaju Murugesan" userId="3168bb74-7433-4ce2-9f74-2d64e16d22cc" providerId="ADAL" clId="{A441E036-41AB-4E51-83AD-526AFDFE5150}" dt="2024-01-23T00:35:40.515" v="1098"/>
        <pc:sldMkLst>
          <pc:docMk/>
          <pc:sldMk cId="1564791399" sldId="637"/>
        </pc:sldMkLst>
        <pc:spChg chg="mod">
          <ac:chgData name="Selvaraaju Murugesan" userId="3168bb74-7433-4ce2-9f74-2d64e16d22cc" providerId="ADAL" clId="{A441E036-41AB-4E51-83AD-526AFDFE5150}" dt="2024-01-22T09:46:39.778" v="1059" actId="20577"/>
          <ac:spMkLst>
            <pc:docMk/>
            <pc:sldMk cId="1564791399" sldId="637"/>
            <ac:spMk id="2" creationId="{EE84752E-4161-5C2C-00EE-1834BC4B6324}"/>
          </ac:spMkLst>
        </pc:spChg>
        <pc:spChg chg="mod">
          <ac:chgData name="Selvaraaju Murugesan" userId="3168bb74-7433-4ce2-9f74-2d64e16d22cc" providerId="ADAL" clId="{A441E036-41AB-4E51-83AD-526AFDFE5150}" dt="2024-01-22T09:46:47.051" v="1092" actId="20577"/>
          <ac:spMkLst>
            <pc:docMk/>
            <pc:sldMk cId="1564791399" sldId="637"/>
            <ac:spMk id="3" creationId="{7D514120-3326-D903-03B0-2EF84F54B3F7}"/>
          </ac:spMkLst>
        </pc:spChg>
        <pc:graphicFrameChg chg="mod modGraphic">
          <ac:chgData name="Selvaraaju Murugesan" userId="3168bb74-7433-4ce2-9f74-2d64e16d22cc" providerId="ADAL" clId="{A441E036-41AB-4E51-83AD-526AFDFE5150}" dt="2024-01-23T00:35:40.515" v="1098"/>
          <ac:graphicFrameMkLst>
            <pc:docMk/>
            <pc:sldMk cId="1564791399" sldId="637"/>
            <ac:graphicFrameMk id="4" creationId="{6EF38C07-85DE-FC9B-5384-17D8212C1C24}"/>
          </ac:graphicFrameMkLst>
        </pc:graphicFrameChg>
      </pc:sldChg>
      <pc:sldChg chg="addSp delSp modSp add mod">
        <pc:chgData name="Selvaraaju Murugesan" userId="3168bb74-7433-4ce2-9f74-2d64e16d22cc" providerId="ADAL" clId="{A441E036-41AB-4E51-83AD-526AFDFE5150}" dt="2024-01-23T01:16:43.601" v="1111" actId="1076"/>
        <pc:sldMkLst>
          <pc:docMk/>
          <pc:sldMk cId="4195992804" sldId="638"/>
        </pc:sldMkLst>
        <pc:picChg chg="del">
          <ac:chgData name="Selvaraaju Murugesan" userId="3168bb74-7433-4ce2-9f74-2d64e16d22cc" providerId="ADAL" clId="{A441E036-41AB-4E51-83AD-526AFDFE5150}" dt="2024-01-22T09:46:52.905" v="1094" actId="478"/>
          <ac:picMkLst>
            <pc:docMk/>
            <pc:sldMk cId="4195992804" sldId="638"/>
            <ac:picMk id="3" creationId="{5C022A38-92D9-7A4C-09EB-17D939D9D558}"/>
          </ac:picMkLst>
        </pc:picChg>
        <pc:picChg chg="add mod">
          <ac:chgData name="Selvaraaju Murugesan" userId="3168bb74-7433-4ce2-9f74-2d64e16d22cc" providerId="ADAL" clId="{A441E036-41AB-4E51-83AD-526AFDFE5150}" dt="2024-01-23T01:16:43.601" v="1111" actId="1076"/>
          <ac:picMkLst>
            <pc:docMk/>
            <pc:sldMk cId="4195992804" sldId="638"/>
            <ac:picMk id="3" creationId="{AC572F78-800A-9F06-0D13-039845F6445C}"/>
          </ac:picMkLst>
        </pc:picChg>
        <pc:picChg chg="mod">
          <ac:chgData name="Selvaraaju Murugesan" userId="3168bb74-7433-4ce2-9f74-2d64e16d22cc" providerId="ADAL" clId="{A441E036-41AB-4E51-83AD-526AFDFE5150}" dt="2024-01-23T01:16:05.205" v="1107" actId="1076"/>
          <ac:picMkLst>
            <pc:docMk/>
            <pc:sldMk cId="4195992804" sldId="638"/>
            <ac:picMk id="4" creationId="{FD9D90F7-3006-3301-A259-23A4282C526B}"/>
          </ac:picMkLst>
        </pc:picChg>
        <pc:picChg chg="add mod">
          <ac:chgData name="Selvaraaju Murugesan" userId="3168bb74-7433-4ce2-9f74-2d64e16d22cc" providerId="ADAL" clId="{A441E036-41AB-4E51-83AD-526AFDFE5150}" dt="2024-01-23T01:16:40.633" v="1110" actId="1076"/>
          <ac:picMkLst>
            <pc:docMk/>
            <pc:sldMk cId="4195992804" sldId="638"/>
            <ac:picMk id="6" creationId="{A9896547-6034-54F3-EA54-EE64763CF5F8}"/>
          </ac:picMkLst>
        </pc:picChg>
      </pc:sldChg>
      <pc:sldChg chg="modSp add mod">
        <pc:chgData name="Selvaraaju Murugesan" userId="3168bb74-7433-4ce2-9f74-2d64e16d22cc" providerId="ADAL" clId="{A441E036-41AB-4E51-83AD-526AFDFE5150}" dt="2024-01-23T01:22:54.035" v="1154" actId="20577"/>
        <pc:sldMkLst>
          <pc:docMk/>
          <pc:sldMk cId="2514590513" sldId="639"/>
        </pc:sldMkLst>
        <pc:spChg chg="mod">
          <ac:chgData name="Selvaraaju Murugesan" userId="3168bb74-7433-4ce2-9f74-2d64e16d22cc" providerId="ADAL" clId="{A441E036-41AB-4E51-83AD-526AFDFE5150}" dt="2024-01-23T01:07:28.345" v="1101" actId="20577"/>
          <ac:spMkLst>
            <pc:docMk/>
            <pc:sldMk cId="2514590513" sldId="639"/>
            <ac:spMk id="2" creationId="{EE84752E-4161-5C2C-00EE-1834BC4B6324}"/>
          </ac:spMkLst>
        </pc:spChg>
        <pc:spChg chg="mod">
          <ac:chgData name="Selvaraaju Murugesan" userId="3168bb74-7433-4ce2-9f74-2d64e16d22cc" providerId="ADAL" clId="{A441E036-41AB-4E51-83AD-526AFDFE5150}" dt="2024-01-23T01:21:34.932" v="1151" actId="20577"/>
          <ac:spMkLst>
            <pc:docMk/>
            <pc:sldMk cId="2514590513" sldId="639"/>
            <ac:spMk id="3" creationId="{7D514120-3326-D903-03B0-2EF84F54B3F7}"/>
          </ac:spMkLst>
        </pc:spChg>
        <pc:graphicFrameChg chg="mod modGraphic">
          <ac:chgData name="Selvaraaju Murugesan" userId="3168bb74-7433-4ce2-9f74-2d64e16d22cc" providerId="ADAL" clId="{A441E036-41AB-4E51-83AD-526AFDFE5150}" dt="2024-01-23T01:22:54.035" v="1154" actId="20577"/>
          <ac:graphicFrameMkLst>
            <pc:docMk/>
            <pc:sldMk cId="2514590513" sldId="639"/>
            <ac:graphicFrameMk id="4" creationId="{6EF38C07-85DE-FC9B-5384-17D8212C1C24}"/>
          </ac:graphicFrameMkLst>
        </pc:graphicFrameChg>
      </pc:sldChg>
      <pc:sldChg chg="addSp delSp add mod">
        <pc:chgData name="Selvaraaju Murugesan" userId="3168bb74-7433-4ce2-9f74-2d64e16d22cc" providerId="ADAL" clId="{A441E036-41AB-4E51-83AD-526AFDFE5150}" dt="2024-01-23T01:23:27.247" v="1158" actId="22"/>
        <pc:sldMkLst>
          <pc:docMk/>
          <pc:sldMk cId="150326972" sldId="640"/>
        </pc:sldMkLst>
        <pc:picChg chg="del">
          <ac:chgData name="Selvaraaju Murugesan" userId="3168bb74-7433-4ce2-9f74-2d64e16d22cc" providerId="ADAL" clId="{A441E036-41AB-4E51-83AD-526AFDFE5150}" dt="2024-01-23T01:23:09.085" v="1156" actId="478"/>
          <ac:picMkLst>
            <pc:docMk/>
            <pc:sldMk cId="150326972" sldId="640"/>
            <ac:picMk id="3" creationId="{AC572F78-800A-9F06-0D13-039845F6445C}"/>
          </ac:picMkLst>
        </pc:picChg>
        <pc:picChg chg="add">
          <ac:chgData name="Selvaraaju Murugesan" userId="3168bb74-7433-4ce2-9f74-2d64e16d22cc" providerId="ADAL" clId="{A441E036-41AB-4E51-83AD-526AFDFE5150}" dt="2024-01-23T01:23:27.247" v="1158" actId="22"/>
          <ac:picMkLst>
            <pc:docMk/>
            <pc:sldMk cId="150326972" sldId="640"/>
            <ac:picMk id="5" creationId="{C166B19B-8C0D-00C0-1813-FCDC23193922}"/>
          </ac:picMkLst>
        </pc:picChg>
        <pc:picChg chg="del">
          <ac:chgData name="Selvaraaju Murugesan" userId="3168bb74-7433-4ce2-9f74-2d64e16d22cc" providerId="ADAL" clId="{A441E036-41AB-4E51-83AD-526AFDFE5150}" dt="2024-01-23T01:23:11.475" v="1157" actId="478"/>
          <ac:picMkLst>
            <pc:docMk/>
            <pc:sldMk cId="150326972" sldId="640"/>
            <ac:picMk id="6" creationId="{A9896547-6034-54F3-EA54-EE64763CF5F8}"/>
          </ac:picMkLst>
        </pc:picChg>
      </pc:sldChg>
      <pc:sldChg chg="modSp add mod">
        <pc:chgData name="Selvaraaju Murugesan" userId="3168bb74-7433-4ce2-9f74-2d64e16d22cc" providerId="ADAL" clId="{A441E036-41AB-4E51-83AD-526AFDFE5150}" dt="2024-01-23T03:32:05.732" v="1216" actId="20577"/>
        <pc:sldMkLst>
          <pc:docMk/>
          <pc:sldMk cId="1577791510" sldId="641"/>
        </pc:sldMkLst>
        <pc:spChg chg="mod">
          <ac:chgData name="Selvaraaju Murugesan" userId="3168bb74-7433-4ce2-9f74-2d64e16d22cc" providerId="ADAL" clId="{A441E036-41AB-4E51-83AD-526AFDFE5150}" dt="2024-01-23T01:26:11.329" v="1161" actId="20577"/>
          <ac:spMkLst>
            <pc:docMk/>
            <pc:sldMk cId="1577791510" sldId="641"/>
            <ac:spMk id="2" creationId="{EE84752E-4161-5C2C-00EE-1834BC4B6324}"/>
          </ac:spMkLst>
        </pc:spChg>
        <pc:spChg chg="mod">
          <ac:chgData name="Selvaraaju Murugesan" userId="3168bb74-7433-4ce2-9f74-2d64e16d22cc" providerId="ADAL" clId="{A441E036-41AB-4E51-83AD-526AFDFE5150}" dt="2024-01-23T01:26:19.818" v="1189" actId="20577"/>
          <ac:spMkLst>
            <pc:docMk/>
            <pc:sldMk cId="1577791510" sldId="641"/>
            <ac:spMk id="3" creationId="{7D514120-3326-D903-03B0-2EF84F54B3F7}"/>
          </ac:spMkLst>
        </pc:spChg>
        <pc:graphicFrameChg chg="mod modGraphic">
          <ac:chgData name="Selvaraaju Murugesan" userId="3168bb74-7433-4ce2-9f74-2d64e16d22cc" providerId="ADAL" clId="{A441E036-41AB-4E51-83AD-526AFDFE5150}" dt="2024-01-23T03:32:05.732" v="1216" actId="20577"/>
          <ac:graphicFrameMkLst>
            <pc:docMk/>
            <pc:sldMk cId="1577791510" sldId="641"/>
            <ac:graphicFrameMk id="4" creationId="{6EF38C07-85DE-FC9B-5384-17D8212C1C24}"/>
          </ac:graphicFrameMkLst>
        </pc:graphicFrameChg>
      </pc:sldChg>
      <pc:sldChg chg="add del">
        <pc:chgData name="Selvaraaju Murugesan" userId="3168bb74-7433-4ce2-9f74-2d64e16d22cc" providerId="ADAL" clId="{A441E036-41AB-4E51-83AD-526AFDFE5150}" dt="2024-01-23T09:19:05.622" v="1465"/>
        <pc:sldMkLst>
          <pc:docMk/>
          <pc:sldMk cId="2083551734" sldId="642"/>
        </pc:sldMkLst>
      </pc:sldChg>
      <pc:sldChg chg="addSp delSp modSp add mod ord">
        <pc:chgData name="Selvaraaju Murugesan" userId="3168bb74-7433-4ce2-9f74-2d64e16d22cc" providerId="ADAL" clId="{A441E036-41AB-4E51-83AD-526AFDFE5150}" dt="2024-01-23T09:32:09.686" v="1588" actId="20577"/>
        <pc:sldMkLst>
          <pc:docMk/>
          <pc:sldMk cId="3462840962" sldId="642"/>
        </pc:sldMkLst>
        <pc:spChg chg="mod">
          <ac:chgData name="Selvaraaju Murugesan" userId="3168bb74-7433-4ce2-9f74-2d64e16d22cc" providerId="ADAL" clId="{A441E036-41AB-4E51-83AD-526AFDFE5150}" dt="2024-01-23T09:32:09.686" v="1588" actId="20577"/>
          <ac:spMkLst>
            <pc:docMk/>
            <pc:sldMk cId="3462840962" sldId="642"/>
            <ac:spMk id="2" creationId="{EE84752E-4161-5C2C-00EE-1834BC4B6324}"/>
          </ac:spMkLst>
        </pc:spChg>
        <pc:spChg chg="mod">
          <ac:chgData name="Selvaraaju Murugesan" userId="3168bb74-7433-4ce2-9f74-2d64e16d22cc" providerId="ADAL" clId="{A441E036-41AB-4E51-83AD-526AFDFE5150}" dt="2024-01-23T09:29:52.498" v="1523" actId="20577"/>
          <ac:spMkLst>
            <pc:docMk/>
            <pc:sldMk cId="3462840962" sldId="642"/>
            <ac:spMk id="3" creationId="{7D514120-3326-D903-03B0-2EF84F54B3F7}"/>
          </ac:spMkLst>
        </pc:spChg>
        <pc:graphicFrameChg chg="add del mod">
          <ac:chgData name="Selvaraaju Murugesan" userId="3168bb74-7433-4ce2-9f74-2d64e16d22cc" providerId="ADAL" clId="{A441E036-41AB-4E51-83AD-526AFDFE5150}" dt="2024-01-23T09:30:33.028" v="1526" actId="478"/>
          <ac:graphicFrameMkLst>
            <pc:docMk/>
            <pc:sldMk cId="3462840962" sldId="642"/>
            <ac:graphicFrameMk id="5" creationId="{944F2CBF-1C15-D18D-859B-1C6CAC6667DA}"/>
          </ac:graphicFrameMkLst>
        </pc:graphicFrameChg>
        <pc:graphicFrameChg chg="add mod modGraphic">
          <ac:chgData name="Selvaraaju Murugesan" userId="3168bb74-7433-4ce2-9f74-2d64e16d22cc" providerId="ADAL" clId="{A441E036-41AB-4E51-83AD-526AFDFE5150}" dt="2024-01-23T09:31:42.805" v="1585" actId="313"/>
          <ac:graphicFrameMkLst>
            <pc:docMk/>
            <pc:sldMk cId="3462840962" sldId="642"/>
            <ac:graphicFrameMk id="7" creationId="{2B8A7516-7FDF-B92C-3DD4-2479803003D1}"/>
          </ac:graphicFrameMkLst>
        </pc:graphicFrameChg>
        <pc:picChg chg="del">
          <ac:chgData name="Selvaraaju Murugesan" userId="3168bb74-7433-4ce2-9f74-2d64e16d22cc" providerId="ADAL" clId="{A441E036-41AB-4E51-83AD-526AFDFE5150}" dt="2024-01-23T09:29:56.379" v="1524" actId="478"/>
          <ac:picMkLst>
            <pc:docMk/>
            <pc:sldMk cId="3462840962" sldId="642"/>
            <ac:picMk id="6" creationId="{DB3599B4-9837-3137-AF05-32384C1BC62F}"/>
          </ac:picMkLst>
        </pc:picChg>
        <pc:picChg chg="del">
          <ac:chgData name="Selvaraaju Murugesan" userId="3168bb74-7433-4ce2-9f74-2d64e16d22cc" providerId="ADAL" clId="{A441E036-41AB-4E51-83AD-526AFDFE5150}" dt="2024-01-23T09:29:56.379" v="1524" actId="478"/>
          <ac:picMkLst>
            <pc:docMk/>
            <pc:sldMk cId="3462840962" sldId="642"/>
            <ac:picMk id="8" creationId="{6BEBCB92-7E88-C4B8-5C44-BC87A10D42E3}"/>
          </ac:picMkLst>
        </pc:picChg>
      </pc:sldChg>
    </pc:docChg>
  </pc:docChgLst>
  <pc:docChgLst>
    <pc:chgData name="Selvaraaju Murugesan" userId="3168bb74-7433-4ce2-9f74-2d64e16d22cc" providerId="ADAL" clId="{D676F14B-5C6F-4EF8-A85C-EB66C73DA94A}"/>
    <pc:docChg chg="modSld">
      <pc:chgData name="Selvaraaju Murugesan" userId="3168bb74-7433-4ce2-9f74-2d64e16d22cc" providerId="ADAL" clId="{D676F14B-5C6F-4EF8-A85C-EB66C73DA94A}" dt="2024-02-06T14:49:22.045" v="3" actId="2161"/>
      <pc:docMkLst>
        <pc:docMk/>
      </pc:docMkLst>
      <pc:sldChg chg="modSp mod">
        <pc:chgData name="Selvaraaju Murugesan" userId="3168bb74-7433-4ce2-9f74-2d64e16d22cc" providerId="ADAL" clId="{D676F14B-5C6F-4EF8-A85C-EB66C73DA94A}" dt="2024-02-06T14:49:22.045" v="3" actId="2161"/>
        <pc:sldMkLst>
          <pc:docMk/>
          <pc:sldMk cId="2833897659" sldId="262"/>
        </pc:sldMkLst>
        <pc:graphicFrameChg chg="modGraphic">
          <ac:chgData name="Selvaraaju Murugesan" userId="3168bb74-7433-4ce2-9f74-2d64e16d22cc" providerId="ADAL" clId="{D676F14B-5C6F-4EF8-A85C-EB66C73DA94A}" dt="2024-02-06T14:49:22.045" v="3" actId="2161"/>
          <ac:graphicFrameMkLst>
            <pc:docMk/>
            <pc:sldMk cId="2833897659" sldId="262"/>
            <ac:graphicFrameMk id="4" creationId="{6EF38C07-85DE-FC9B-5384-17D8212C1C24}"/>
          </ac:graphicFrameMkLst>
        </pc:graphicFrameChg>
      </pc:sldChg>
      <pc:sldChg chg="addSp modSp mod">
        <pc:chgData name="Selvaraaju Murugesan" userId="3168bb74-7433-4ce2-9f74-2d64e16d22cc" providerId="ADAL" clId="{D676F14B-5C6F-4EF8-A85C-EB66C73DA94A}" dt="2024-02-06T06:51:02.348" v="2" actId="208"/>
        <pc:sldMkLst>
          <pc:docMk/>
          <pc:sldMk cId="782759025" sldId="265"/>
        </pc:sldMkLst>
        <pc:spChg chg="add mod">
          <ac:chgData name="Selvaraaju Murugesan" userId="3168bb74-7433-4ce2-9f74-2d64e16d22cc" providerId="ADAL" clId="{D676F14B-5C6F-4EF8-A85C-EB66C73DA94A}" dt="2024-02-06T06:51:02.348" v="2" actId="208"/>
          <ac:spMkLst>
            <pc:docMk/>
            <pc:sldMk cId="782759025" sldId="265"/>
            <ac:spMk id="3" creationId="{2DD14E9C-0492-9DCD-B298-5A977251A8CC}"/>
          </ac:spMkLst>
        </pc:spChg>
      </pc:sldChg>
    </pc:docChg>
  </pc:docChgLst>
  <pc:docChgLst>
    <pc:chgData name="Selvaraaju Murugesan" userId="3168bb74-7433-4ce2-9f74-2d64e16d22cc" providerId="ADAL" clId="{25A50320-A9C3-48B5-9445-DE44A5A95D0B}"/>
    <pc:docChg chg="undo custSel addSld delSld modSld">
      <pc:chgData name="Selvaraaju Murugesan" userId="3168bb74-7433-4ce2-9f74-2d64e16d22cc" providerId="ADAL" clId="{25A50320-A9C3-48B5-9445-DE44A5A95D0B}" dt="2024-01-30T13:13:34.624" v="765" actId="20577"/>
      <pc:docMkLst>
        <pc:docMk/>
      </pc:docMkLst>
      <pc:sldChg chg="modSp mod">
        <pc:chgData name="Selvaraaju Murugesan" userId="3168bb74-7433-4ce2-9f74-2d64e16d22cc" providerId="ADAL" clId="{25A50320-A9C3-48B5-9445-DE44A5A95D0B}" dt="2024-01-29T15:08:46.028" v="5" actId="20577"/>
        <pc:sldMkLst>
          <pc:docMk/>
          <pc:sldMk cId="2436497769" sldId="256"/>
        </pc:sldMkLst>
        <pc:spChg chg="mod">
          <ac:chgData name="Selvaraaju Murugesan" userId="3168bb74-7433-4ce2-9f74-2d64e16d22cc" providerId="ADAL" clId="{25A50320-A9C3-48B5-9445-DE44A5A95D0B}" dt="2024-01-29T15:08:46.028" v="5" actId="20577"/>
          <ac:spMkLst>
            <pc:docMk/>
            <pc:sldMk cId="2436497769" sldId="256"/>
            <ac:spMk id="26" creationId="{7AE4983A-C11F-42CF-85E3-04F7271D2638}"/>
          </ac:spMkLst>
        </pc:spChg>
        <pc:spChg chg="mod">
          <ac:chgData name="Selvaraaju Murugesan" userId="3168bb74-7433-4ce2-9f74-2d64e16d22cc" providerId="ADAL" clId="{25A50320-A9C3-48B5-9445-DE44A5A95D0B}" dt="2024-01-29T04:23:19.600" v="3" actId="6549"/>
          <ac:spMkLst>
            <pc:docMk/>
            <pc:sldMk cId="2436497769" sldId="256"/>
            <ac:spMk id="29" creationId="{C848F060-F2A2-4563-BCD4-1E3FDCFA740A}"/>
          </ac:spMkLst>
        </pc:spChg>
      </pc:sldChg>
      <pc:sldChg chg="modSp mod">
        <pc:chgData name="Selvaraaju Murugesan" userId="3168bb74-7433-4ce2-9f74-2d64e16d22cc" providerId="ADAL" clId="{25A50320-A9C3-48B5-9445-DE44A5A95D0B}" dt="2024-01-30T12:57:58.889" v="755" actId="13926"/>
        <pc:sldMkLst>
          <pc:docMk/>
          <pc:sldMk cId="2833897659" sldId="262"/>
        </pc:sldMkLst>
        <pc:spChg chg="mod">
          <ac:chgData name="Selvaraaju Murugesan" userId="3168bb74-7433-4ce2-9f74-2d64e16d22cc" providerId="ADAL" clId="{25A50320-A9C3-48B5-9445-DE44A5A95D0B}" dt="2024-01-30T03:25:21.791" v="6" actId="6549"/>
          <ac:spMkLst>
            <pc:docMk/>
            <pc:sldMk cId="2833897659" sldId="262"/>
            <ac:spMk id="2" creationId="{EE84752E-4161-5C2C-00EE-1834BC4B6324}"/>
          </ac:spMkLst>
        </pc:spChg>
        <pc:spChg chg="mod">
          <ac:chgData name="Selvaraaju Murugesan" userId="3168bb74-7433-4ce2-9f74-2d64e16d22cc" providerId="ADAL" clId="{25A50320-A9C3-48B5-9445-DE44A5A95D0B}" dt="2024-01-30T03:36:44.729" v="154" actId="404"/>
          <ac:spMkLst>
            <pc:docMk/>
            <pc:sldMk cId="2833897659" sldId="262"/>
            <ac:spMk id="3" creationId="{7D514120-3326-D903-03B0-2EF84F54B3F7}"/>
          </ac:spMkLst>
        </pc:spChg>
        <pc:graphicFrameChg chg="modGraphic">
          <ac:chgData name="Selvaraaju Murugesan" userId="3168bb74-7433-4ce2-9f74-2d64e16d22cc" providerId="ADAL" clId="{25A50320-A9C3-48B5-9445-DE44A5A95D0B}" dt="2024-01-30T12:57:58.889" v="755" actId="13926"/>
          <ac:graphicFrameMkLst>
            <pc:docMk/>
            <pc:sldMk cId="2833897659" sldId="262"/>
            <ac:graphicFrameMk id="4" creationId="{6EF38C07-85DE-FC9B-5384-17D8212C1C24}"/>
          </ac:graphicFrameMkLst>
        </pc:graphicFrameChg>
      </pc:sldChg>
      <pc:sldChg chg="modSp mod">
        <pc:chgData name="Selvaraaju Murugesan" userId="3168bb74-7433-4ce2-9f74-2d64e16d22cc" providerId="ADAL" clId="{25A50320-A9C3-48B5-9445-DE44A5A95D0B}" dt="2024-01-30T03:25:25.026" v="7" actId="20577"/>
        <pc:sldMkLst>
          <pc:docMk/>
          <pc:sldMk cId="3552262010" sldId="263"/>
        </pc:sldMkLst>
        <pc:spChg chg="mod">
          <ac:chgData name="Selvaraaju Murugesan" userId="3168bb74-7433-4ce2-9f74-2d64e16d22cc" providerId="ADAL" clId="{25A50320-A9C3-48B5-9445-DE44A5A95D0B}" dt="2024-01-30T03:25:25.026" v="7" actId="20577"/>
          <ac:spMkLst>
            <pc:docMk/>
            <pc:sldMk cId="3552262010" sldId="263"/>
            <ac:spMk id="2" creationId="{EE84752E-4161-5C2C-00EE-1834BC4B6324}"/>
          </ac:spMkLst>
        </pc:spChg>
      </pc:sldChg>
      <pc:sldChg chg="modSp mod">
        <pc:chgData name="Selvaraaju Murugesan" userId="3168bb74-7433-4ce2-9f74-2d64e16d22cc" providerId="ADAL" clId="{25A50320-A9C3-48B5-9445-DE44A5A95D0B}" dt="2024-01-30T03:25:29.813" v="8" actId="6549"/>
        <pc:sldMkLst>
          <pc:docMk/>
          <pc:sldMk cId="3119039508" sldId="267"/>
        </pc:sldMkLst>
        <pc:spChg chg="mod">
          <ac:chgData name="Selvaraaju Murugesan" userId="3168bb74-7433-4ce2-9f74-2d64e16d22cc" providerId="ADAL" clId="{25A50320-A9C3-48B5-9445-DE44A5A95D0B}" dt="2024-01-30T03:25:29.813" v="8" actId="6549"/>
          <ac:spMkLst>
            <pc:docMk/>
            <pc:sldMk cId="3119039508" sldId="267"/>
            <ac:spMk id="2" creationId="{EE84752E-4161-5C2C-00EE-1834BC4B6324}"/>
          </ac:spMkLst>
        </pc:spChg>
      </pc:sldChg>
      <pc:sldChg chg="modSp mod">
        <pc:chgData name="Selvaraaju Murugesan" userId="3168bb74-7433-4ce2-9f74-2d64e16d22cc" providerId="ADAL" clId="{25A50320-A9C3-48B5-9445-DE44A5A95D0B}" dt="2024-01-30T12:58:39.797" v="756" actId="113"/>
        <pc:sldMkLst>
          <pc:docMk/>
          <pc:sldMk cId="347515830" sldId="269"/>
        </pc:sldMkLst>
        <pc:spChg chg="mod">
          <ac:chgData name="Selvaraaju Murugesan" userId="3168bb74-7433-4ce2-9f74-2d64e16d22cc" providerId="ADAL" clId="{25A50320-A9C3-48B5-9445-DE44A5A95D0B}" dt="2024-01-30T03:25:32.922" v="9" actId="6549"/>
          <ac:spMkLst>
            <pc:docMk/>
            <pc:sldMk cId="347515830" sldId="269"/>
            <ac:spMk id="2" creationId="{EE84752E-4161-5C2C-00EE-1834BC4B6324}"/>
          </ac:spMkLst>
        </pc:spChg>
        <pc:graphicFrameChg chg="modGraphic">
          <ac:chgData name="Selvaraaju Murugesan" userId="3168bb74-7433-4ce2-9f74-2d64e16d22cc" providerId="ADAL" clId="{25A50320-A9C3-48B5-9445-DE44A5A95D0B}" dt="2024-01-30T12:58:39.797" v="756" actId="113"/>
          <ac:graphicFrameMkLst>
            <pc:docMk/>
            <pc:sldMk cId="347515830" sldId="269"/>
            <ac:graphicFrameMk id="4" creationId="{6EF38C07-85DE-FC9B-5384-17D8212C1C24}"/>
          </ac:graphicFrameMkLst>
        </pc:graphicFrameChg>
      </pc:sldChg>
      <pc:sldChg chg="modSp mod">
        <pc:chgData name="Selvaraaju Murugesan" userId="3168bb74-7433-4ce2-9f74-2d64e16d22cc" providerId="ADAL" clId="{25A50320-A9C3-48B5-9445-DE44A5A95D0B}" dt="2024-01-30T05:38:38.378" v="731" actId="14734"/>
        <pc:sldMkLst>
          <pc:docMk/>
          <pc:sldMk cId="4291933173" sldId="271"/>
        </pc:sldMkLst>
        <pc:spChg chg="mod">
          <ac:chgData name="Selvaraaju Murugesan" userId="3168bb74-7433-4ce2-9f74-2d64e16d22cc" providerId="ADAL" clId="{25A50320-A9C3-48B5-9445-DE44A5A95D0B}" dt="2024-01-30T03:25:37.899" v="11" actId="6549"/>
          <ac:spMkLst>
            <pc:docMk/>
            <pc:sldMk cId="4291933173" sldId="271"/>
            <ac:spMk id="2" creationId="{EE84752E-4161-5C2C-00EE-1834BC4B6324}"/>
          </ac:spMkLst>
        </pc:spChg>
        <pc:graphicFrameChg chg="mod modGraphic">
          <ac:chgData name="Selvaraaju Murugesan" userId="3168bb74-7433-4ce2-9f74-2d64e16d22cc" providerId="ADAL" clId="{25A50320-A9C3-48B5-9445-DE44A5A95D0B}" dt="2024-01-30T05:38:38.378" v="731" actId="14734"/>
          <ac:graphicFrameMkLst>
            <pc:docMk/>
            <pc:sldMk cId="4291933173" sldId="271"/>
            <ac:graphicFrameMk id="4" creationId="{6EF38C07-85DE-FC9B-5384-17D8212C1C24}"/>
          </ac:graphicFrameMkLst>
        </pc:graphicFrameChg>
      </pc:sldChg>
      <pc:sldChg chg="addSp delSp mod">
        <pc:chgData name="Selvaraaju Murugesan" userId="3168bb74-7433-4ce2-9f74-2d64e16d22cc" providerId="ADAL" clId="{25A50320-A9C3-48B5-9445-DE44A5A95D0B}" dt="2024-01-30T05:24:54.062" v="692" actId="22"/>
        <pc:sldMkLst>
          <pc:docMk/>
          <pc:sldMk cId="3002571257" sldId="272"/>
        </pc:sldMkLst>
        <pc:picChg chg="add">
          <ac:chgData name="Selvaraaju Murugesan" userId="3168bb74-7433-4ce2-9f74-2d64e16d22cc" providerId="ADAL" clId="{25A50320-A9C3-48B5-9445-DE44A5A95D0B}" dt="2024-01-30T05:24:54.062" v="692" actId="22"/>
          <ac:picMkLst>
            <pc:docMk/>
            <pc:sldMk cId="3002571257" sldId="272"/>
            <ac:picMk id="4" creationId="{63A757FB-72D0-B97E-ABB4-B77D64E99016}"/>
          </ac:picMkLst>
        </pc:picChg>
        <pc:picChg chg="del">
          <ac:chgData name="Selvaraaju Murugesan" userId="3168bb74-7433-4ce2-9f74-2d64e16d22cc" providerId="ADAL" clId="{25A50320-A9C3-48B5-9445-DE44A5A95D0B}" dt="2024-01-30T05:24:24.031" v="691" actId="478"/>
          <ac:picMkLst>
            <pc:docMk/>
            <pc:sldMk cId="3002571257" sldId="272"/>
            <ac:picMk id="6" creationId="{AC033416-E5FC-09CA-62B3-FD1D78E90EA8}"/>
          </ac:picMkLst>
        </pc:picChg>
      </pc:sldChg>
      <pc:sldChg chg="addSp delSp mod">
        <pc:chgData name="Selvaraaju Murugesan" userId="3168bb74-7433-4ce2-9f74-2d64e16d22cc" providerId="ADAL" clId="{25A50320-A9C3-48B5-9445-DE44A5A95D0B}" dt="2024-01-30T05:25:06.896" v="694" actId="22"/>
        <pc:sldMkLst>
          <pc:docMk/>
          <pc:sldMk cId="1136810066" sldId="275"/>
        </pc:sldMkLst>
        <pc:picChg chg="del">
          <ac:chgData name="Selvaraaju Murugesan" userId="3168bb74-7433-4ce2-9f74-2d64e16d22cc" providerId="ADAL" clId="{25A50320-A9C3-48B5-9445-DE44A5A95D0B}" dt="2024-01-30T05:24:56.750" v="693" actId="478"/>
          <ac:picMkLst>
            <pc:docMk/>
            <pc:sldMk cId="1136810066" sldId="275"/>
            <ac:picMk id="3" creationId="{D001ED6B-21BB-A8D1-4425-1797D66EE2F9}"/>
          </ac:picMkLst>
        </pc:picChg>
        <pc:picChg chg="add">
          <ac:chgData name="Selvaraaju Murugesan" userId="3168bb74-7433-4ce2-9f74-2d64e16d22cc" providerId="ADAL" clId="{25A50320-A9C3-48B5-9445-DE44A5A95D0B}" dt="2024-01-30T05:25:06.896" v="694" actId="22"/>
          <ac:picMkLst>
            <pc:docMk/>
            <pc:sldMk cId="1136810066" sldId="275"/>
            <ac:picMk id="5" creationId="{31E30692-9F8B-0FAA-A5F9-9F2F5C371685}"/>
          </ac:picMkLst>
        </pc:picChg>
      </pc:sldChg>
      <pc:sldChg chg="modSp mod">
        <pc:chgData name="Selvaraaju Murugesan" userId="3168bb74-7433-4ce2-9f74-2d64e16d22cc" providerId="ADAL" clId="{25A50320-A9C3-48B5-9445-DE44A5A95D0B}" dt="2024-01-30T03:25:35.318" v="10" actId="6549"/>
        <pc:sldMkLst>
          <pc:docMk/>
          <pc:sldMk cId="1991375196" sldId="285"/>
        </pc:sldMkLst>
        <pc:spChg chg="mod">
          <ac:chgData name="Selvaraaju Murugesan" userId="3168bb74-7433-4ce2-9f74-2d64e16d22cc" providerId="ADAL" clId="{25A50320-A9C3-48B5-9445-DE44A5A95D0B}" dt="2024-01-30T03:25:35.318" v="10" actId="6549"/>
          <ac:spMkLst>
            <pc:docMk/>
            <pc:sldMk cId="1991375196" sldId="285"/>
            <ac:spMk id="2" creationId="{EE84752E-4161-5C2C-00EE-1834BC4B6324}"/>
          </ac:spMkLst>
        </pc:spChg>
      </pc:sldChg>
      <pc:sldChg chg="modSp mod">
        <pc:chgData name="Selvaraaju Murugesan" userId="3168bb74-7433-4ce2-9f74-2d64e16d22cc" providerId="ADAL" clId="{25A50320-A9C3-48B5-9445-DE44A5A95D0B}" dt="2024-01-30T12:59:32.545" v="757" actId="113"/>
        <pc:sldMkLst>
          <pc:docMk/>
          <pc:sldMk cId="818032926" sldId="287"/>
        </pc:sldMkLst>
        <pc:spChg chg="mod">
          <ac:chgData name="Selvaraaju Murugesan" userId="3168bb74-7433-4ce2-9f74-2d64e16d22cc" providerId="ADAL" clId="{25A50320-A9C3-48B5-9445-DE44A5A95D0B}" dt="2024-01-30T03:25:40.545" v="12" actId="6549"/>
          <ac:spMkLst>
            <pc:docMk/>
            <pc:sldMk cId="818032926" sldId="287"/>
            <ac:spMk id="2" creationId="{EE84752E-4161-5C2C-00EE-1834BC4B6324}"/>
          </ac:spMkLst>
        </pc:spChg>
        <pc:graphicFrameChg chg="modGraphic">
          <ac:chgData name="Selvaraaju Murugesan" userId="3168bb74-7433-4ce2-9f74-2d64e16d22cc" providerId="ADAL" clId="{25A50320-A9C3-48B5-9445-DE44A5A95D0B}" dt="2024-01-30T12:59:32.545" v="757" actId="113"/>
          <ac:graphicFrameMkLst>
            <pc:docMk/>
            <pc:sldMk cId="818032926" sldId="287"/>
            <ac:graphicFrameMk id="4" creationId="{6EF38C07-85DE-FC9B-5384-17D8212C1C24}"/>
          </ac:graphicFrameMkLst>
        </pc:graphicFrameChg>
      </pc:sldChg>
      <pc:sldChg chg="addSp delSp modSp mod">
        <pc:chgData name="Selvaraaju Murugesan" userId="3168bb74-7433-4ce2-9f74-2d64e16d22cc" providerId="ADAL" clId="{25A50320-A9C3-48B5-9445-DE44A5A95D0B}" dt="2024-01-30T12:56:53.783" v="753" actId="1076"/>
        <pc:sldMkLst>
          <pc:docMk/>
          <pc:sldMk cId="2892948975" sldId="303"/>
        </pc:sldMkLst>
        <pc:picChg chg="del">
          <ac:chgData name="Selvaraaju Murugesan" userId="3168bb74-7433-4ce2-9f74-2d64e16d22cc" providerId="ADAL" clId="{25A50320-A9C3-48B5-9445-DE44A5A95D0B}" dt="2024-01-30T12:56:35.645" v="749" actId="478"/>
          <ac:picMkLst>
            <pc:docMk/>
            <pc:sldMk cId="2892948975" sldId="303"/>
            <ac:picMk id="8" creationId="{7A0EEB63-23AB-F6FB-94BC-C880583E25D7}"/>
          </ac:picMkLst>
        </pc:picChg>
        <pc:picChg chg="add mod">
          <ac:chgData name="Selvaraaju Murugesan" userId="3168bb74-7433-4ce2-9f74-2d64e16d22cc" providerId="ADAL" clId="{25A50320-A9C3-48B5-9445-DE44A5A95D0B}" dt="2024-01-30T12:56:34.051" v="748" actId="1076"/>
          <ac:picMkLst>
            <pc:docMk/>
            <pc:sldMk cId="2892948975" sldId="303"/>
            <ac:picMk id="1026" creationId="{8BED7EF4-F4C0-C33B-C5FF-94EA79377CD2}"/>
          </ac:picMkLst>
        </pc:picChg>
        <pc:picChg chg="add mod">
          <ac:chgData name="Selvaraaju Murugesan" userId="3168bb74-7433-4ce2-9f74-2d64e16d22cc" providerId="ADAL" clId="{25A50320-A9C3-48B5-9445-DE44A5A95D0B}" dt="2024-01-30T12:56:53.783" v="753" actId="1076"/>
          <ac:picMkLst>
            <pc:docMk/>
            <pc:sldMk cId="2892948975" sldId="303"/>
            <ac:picMk id="1028" creationId="{352842E7-08C4-6083-4C7F-F082E9DE2B41}"/>
          </ac:picMkLst>
        </pc:picChg>
        <pc:picChg chg="del">
          <ac:chgData name="Selvaraaju Murugesan" userId="3168bb74-7433-4ce2-9f74-2d64e16d22cc" providerId="ADAL" clId="{25A50320-A9C3-48B5-9445-DE44A5A95D0B}" dt="2024-01-30T12:56:25.861" v="744" actId="478"/>
          <ac:picMkLst>
            <pc:docMk/>
            <pc:sldMk cId="2892948975" sldId="303"/>
            <ac:picMk id="1032" creationId="{419DCFE1-482A-7EE9-552C-E11416F7001E}"/>
          </ac:picMkLst>
        </pc:picChg>
      </pc:sldChg>
      <pc:sldChg chg="modSp mod">
        <pc:chgData name="Selvaraaju Murugesan" userId="3168bb74-7433-4ce2-9f74-2d64e16d22cc" providerId="ADAL" clId="{25A50320-A9C3-48B5-9445-DE44A5A95D0B}" dt="2024-01-30T03:54:02.562" v="186" actId="6549"/>
        <pc:sldMkLst>
          <pc:docMk/>
          <pc:sldMk cId="2099305483" sldId="327"/>
        </pc:sldMkLst>
        <pc:spChg chg="mod">
          <ac:chgData name="Selvaraaju Murugesan" userId="3168bb74-7433-4ce2-9f74-2d64e16d22cc" providerId="ADAL" clId="{25A50320-A9C3-48B5-9445-DE44A5A95D0B}" dt="2024-01-30T03:54:02.562" v="186" actId="6549"/>
          <ac:spMkLst>
            <pc:docMk/>
            <pc:sldMk cId="2099305483" sldId="327"/>
            <ac:spMk id="2" creationId="{EE84752E-4161-5C2C-00EE-1834BC4B6324}"/>
          </ac:spMkLst>
        </pc:spChg>
      </pc:sldChg>
      <pc:sldChg chg="modSp mod">
        <pc:chgData name="Selvaraaju Murugesan" userId="3168bb74-7433-4ce2-9f74-2d64e16d22cc" providerId="ADAL" clId="{25A50320-A9C3-48B5-9445-DE44A5A95D0B}" dt="2024-01-30T05:27:47.932" v="699"/>
        <pc:sldMkLst>
          <pc:docMk/>
          <pc:sldMk cId="2514590513" sldId="639"/>
        </pc:sldMkLst>
        <pc:graphicFrameChg chg="mod modGraphic">
          <ac:chgData name="Selvaraaju Murugesan" userId="3168bb74-7433-4ce2-9f74-2d64e16d22cc" providerId="ADAL" clId="{25A50320-A9C3-48B5-9445-DE44A5A95D0B}" dt="2024-01-30T05:27:47.932" v="699"/>
          <ac:graphicFrameMkLst>
            <pc:docMk/>
            <pc:sldMk cId="2514590513" sldId="639"/>
            <ac:graphicFrameMk id="4" creationId="{6EF38C07-85DE-FC9B-5384-17D8212C1C24}"/>
          </ac:graphicFrameMkLst>
        </pc:graphicFrameChg>
      </pc:sldChg>
      <pc:sldChg chg="modSp mod">
        <pc:chgData name="Selvaraaju Murugesan" userId="3168bb74-7433-4ce2-9f74-2d64e16d22cc" providerId="ADAL" clId="{25A50320-A9C3-48B5-9445-DE44A5A95D0B}" dt="2024-01-30T03:25:43.929" v="13" actId="6549"/>
        <pc:sldMkLst>
          <pc:docMk/>
          <pc:sldMk cId="3462840962" sldId="642"/>
        </pc:sldMkLst>
        <pc:spChg chg="mod">
          <ac:chgData name="Selvaraaju Murugesan" userId="3168bb74-7433-4ce2-9f74-2d64e16d22cc" providerId="ADAL" clId="{25A50320-A9C3-48B5-9445-DE44A5A95D0B}" dt="2024-01-30T03:25:43.929" v="13" actId="6549"/>
          <ac:spMkLst>
            <pc:docMk/>
            <pc:sldMk cId="3462840962" sldId="642"/>
            <ac:spMk id="2" creationId="{EE84752E-4161-5C2C-00EE-1834BC4B6324}"/>
          </ac:spMkLst>
        </pc:spChg>
      </pc:sldChg>
      <pc:sldChg chg="addSp delSp modSp add mod">
        <pc:chgData name="Selvaraaju Murugesan" userId="3168bb74-7433-4ce2-9f74-2d64e16d22cc" providerId="ADAL" clId="{25A50320-A9C3-48B5-9445-DE44A5A95D0B}" dt="2024-01-30T03:54:04.740" v="187" actId="6549"/>
        <pc:sldMkLst>
          <pc:docMk/>
          <pc:sldMk cId="3539094104" sldId="643"/>
        </pc:sldMkLst>
        <pc:spChg chg="mod">
          <ac:chgData name="Selvaraaju Murugesan" userId="3168bb74-7433-4ce2-9f74-2d64e16d22cc" providerId="ADAL" clId="{25A50320-A9C3-48B5-9445-DE44A5A95D0B}" dt="2024-01-30T03:54:04.740" v="187" actId="6549"/>
          <ac:spMkLst>
            <pc:docMk/>
            <pc:sldMk cId="3539094104" sldId="643"/>
            <ac:spMk id="2" creationId="{EE84752E-4161-5C2C-00EE-1834BC4B6324}"/>
          </ac:spMkLst>
        </pc:spChg>
        <pc:picChg chg="del">
          <ac:chgData name="Selvaraaju Murugesan" userId="3168bb74-7433-4ce2-9f74-2d64e16d22cc" providerId="ADAL" clId="{25A50320-A9C3-48B5-9445-DE44A5A95D0B}" dt="2024-01-30T03:48:52.336" v="167" actId="478"/>
          <ac:picMkLst>
            <pc:docMk/>
            <pc:sldMk cId="3539094104" sldId="643"/>
            <ac:picMk id="6" creationId="{DB3599B4-9837-3137-AF05-32384C1BC62F}"/>
          </ac:picMkLst>
        </pc:picChg>
        <pc:picChg chg="add del mod">
          <ac:chgData name="Selvaraaju Murugesan" userId="3168bb74-7433-4ce2-9f74-2d64e16d22cc" providerId="ADAL" clId="{25A50320-A9C3-48B5-9445-DE44A5A95D0B}" dt="2024-01-30T03:50:35.078" v="178" actId="478"/>
          <ac:picMkLst>
            <pc:docMk/>
            <pc:sldMk cId="3539094104" sldId="643"/>
            <ac:picMk id="7" creationId="{1E837510-9B75-2191-D6B9-63F8B0B3AFDC}"/>
          </ac:picMkLst>
        </pc:picChg>
        <pc:picChg chg="del">
          <ac:chgData name="Selvaraaju Murugesan" userId="3168bb74-7433-4ce2-9f74-2d64e16d22cc" providerId="ADAL" clId="{25A50320-A9C3-48B5-9445-DE44A5A95D0B}" dt="2024-01-30T03:48:52.336" v="167" actId="478"/>
          <ac:picMkLst>
            <pc:docMk/>
            <pc:sldMk cId="3539094104" sldId="643"/>
            <ac:picMk id="8" creationId="{6BEBCB92-7E88-C4B8-5C44-BC87A10D42E3}"/>
          </ac:picMkLst>
        </pc:picChg>
        <pc:picChg chg="add mod">
          <ac:chgData name="Selvaraaju Murugesan" userId="3168bb74-7433-4ce2-9f74-2d64e16d22cc" providerId="ADAL" clId="{25A50320-A9C3-48B5-9445-DE44A5A95D0B}" dt="2024-01-30T03:51:03.578" v="184" actId="1076"/>
          <ac:picMkLst>
            <pc:docMk/>
            <pc:sldMk cId="3539094104" sldId="643"/>
            <ac:picMk id="10" creationId="{B192E44E-A39F-0E4B-EC07-D2EBB06909AA}"/>
          </ac:picMkLst>
        </pc:picChg>
        <pc:picChg chg="add mod">
          <ac:chgData name="Selvaraaju Murugesan" userId="3168bb74-7433-4ce2-9f74-2d64e16d22cc" providerId="ADAL" clId="{25A50320-A9C3-48B5-9445-DE44A5A95D0B}" dt="2024-01-30T03:51:06.724" v="185" actId="1076"/>
          <ac:picMkLst>
            <pc:docMk/>
            <pc:sldMk cId="3539094104" sldId="643"/>
            <ac:picMk id="12" creationId="{F024D5F5-8920-D828-4A3D-59A388E96161}"/>
          </ac:picMkLst>
        </pc:picChg>
      </pc:sldChg>
      <pc:sldChg chg="addSp delSp modSp add mod">
        <pc:chgData name="Selvaraaju Murugesan" userId="3168bb74-7433-4ce2-9f74-2d64e16d22cc" providerId="ADAL" clId="{25A50320-A9C3-48B5-9445-DE44A5A95D0B}" dt="2024-01-30T06:15:44.488" v="743" actId="1036"/>
        <pc:sldMkLst>
          <pc:docMk/>
          <pc:sldMk cId="491990240" sldId="644"/>
        </pc:sldMkLst>
        <pc:spChg chg="mod">
          <ac:chgData name="Selvaraaju Murugesan" userId="3168bb74-7433-4ce2-9f74-2d64e16d22cc" providerId="ADAL" clId="{25A50320-A9C3-48B5-9445-DE44A5A95D0B}" dt="2024-01-30T06:15:39.908" v="733" actId="20577"/>
          <ac:spMkLst>
            <pc:docMk/>
            <pc:sldMk cId="491990240" sldId="644"/>
            <ac:spMk id="3" creationId="{7D514120-3326-D903-03B0-2EF84F54B3F7}"/>
          </ac:spMkLst>
        </pc:spChg>
        <pc:picChg chg="del">
          <ac:chgData name="Selvaraaju Murugesan" userId="3168bb74-7433-4ce2-9f74-2d64e16d22cc" providerId="ADAL" clId="{25A50320-A9C3-48B5-9445-DE44A5A95D0B}" dt="2024-01-30T04:13:48.476" v="204" actId="478"/>
          <ac:picMkLst>
            <pc:docMk/>
            <pc:sldMk cId="491990240" sldId="644"/>
            <ac:picMk id="5" creationId="{ACB0F57A-89AF-9816-2A00-E514A3F06D78}"/>
          </ac:picMkLst>
        </pc:picChg>
        <pc:picChg chg="add mod">
          <ac:chgData name="Selvaraaju Murugesan" userId="3168bb74-7433-4ce2-9f74-2d64e16d22cc" providerId="ADAL" clId="{25A50320-A9C3-48B5-9445-DE44A5A95D0B}" dt="2024-01-30T06:15:44.488" v="743" actId="1036"/>
          <ac:picMkLst>
            <pc:docMk/>
            <pc:sldMk cId="491990240" sldId="644"/>
            <ac:picMk id="7" creationId="{2911CE49-E81E-E22F-AB98-DA84619055E8}"/>
          </ac:picMkLst>
        </pc:picChg>
      </pc:sldChg>
      <pc:sldChg chg="modSp add mod">
        <pc:chgData name="Selvaraaju Murugesan" userId="3168bb74-7433-4ce2-9f74-2d64e16d22cc" providerId="ADAL" clId="{25A50320-A9C3-48B5-9445-DE44A5A95D0B}" dt="2024-01-30T04:33:23.153" v="373" actId="20577"/>
        <pc:sldMkLst>
          <pc:docMk/>
          <pc:sldMk cId="3021242020" sldId="645"/>
        </pc:sldMkLst>
        <pc:spChg chg="mod">
          <ac:chgData name="Selvaraaju Murugesan" userId="3168bb74-7433-4ce2-9f74-2d64e16d22cc" providerId="ADAL" clId="{25A50320-A9C3-48B5-9445-DE44A5A95D0B}" dt="2024-01-30T04:32:01.834" v="257" actId="20577"/>
          <ac:spMkLst>
            <pc:docMk/>
            <pc:sldMk cId="3021242020" sldId="645"/>
            <ac:spMk id="2" creationId="{EE84752E-4161-5C2C-00EE-1834BC4B6324}"/>
          </ac:spMkLst>
        </pc:spChg>
        <pc:spChg chg="mod">
          <ac:chgData name="Selvaraaju Murugesan" userId="3168bb74-7433-4ce2-9f74-2d64e16d22cc" providerId="ADAL" clId="{25A50320-A9C3-48B5-9445-DE44A5A95D0B}" dt="2024-01-30T04:33:23.153" v="373" actId="20577"/>
          <ac:spMkLst>
            <pc:docMk/>
            <pc:sldMk cId="3021242020" sldId="645"/>
            <ac:spMk id="3" creationId="{7D514120-3326-D903-03B0-2EF84F54B3F7}"/>
          </ac:spMkLst>
        </pc:spChg>
      </pc:sldChg>
      <pc:sldChg chg="add del">
        <pc:chgData name="Selvaraaju Murugesan" userId="3168bb74-7433-4ce2-9f74-2d64e16d22cc" providerId="ADAL" clId="{25A50320-A9C3-48B5-9445-DE44A5A95D0B}" dt="2024-01-30T04:31:07.499" v="212"/>
        <pc:sldMkLst>
          <pc:docMk/>
          <pc:sldMk cId="3860478593" sldId="645"/>
        </pc:sldMkLst>
      </pc:sldChg>
      <pc:sldChg chg="modSp add mod">
        <pc:chgData name="Selvaraaju Murugesan" userId="3168bb74-7433-4ce2-9f74-2d64e16d22cc" providerId="ADAL" clId="{25A50320-A9C3-48B5-9445-DE44A5A95D0B}" dt="2024-01-30T04:38:28.638" v="670" actId="20577"/>
        <pc:sldMkLst>
          <pc:docMk/>
          <pc:sldMk cId="2374088364" sldId="646"/>
        </pc:sldMkLst>
        <pc:spChg chg="mod">
          <ac:chgData name="Selvaraaju Murugesan" userId="3168bb74-7433-4ce2-9f74-2d64e16d22cc" providerId="ADAL" clId="{25A50320-A9C3-48B5-9445-DE44A5A95D0B}" dt="2024-01-30T04:35:39.583" v="570" actId="20577"/>
          <ac:spMkLst>
            <pc:docMk/>
            <pc:sldMk cId="2374088364" sldId="646"/>
            <ac:spMk id="2" creationId="{EE84752E-4161-5C2C-00EE-1834BC4B6324}"/>
          </ac:spMkLst>
        </pc:spChg>
        <pc:spChg chg="mod">
          <ac:chgData name="Selvaraaju Murugesan" userId="3168bb74-7433-4ce2-9f74-2d64e16d22cc" providerId="ADAL" clId="{25A50320-A9C3-48B5-9445-DE44A5A95D0B}" dt="2024-01-30T04:34:31.894" v="418" actId="20577"/>
          <ac:spMkLst>
            <pc:docMk/>
            <pc:sldMk cId="2374088364" sldId="646"/>
            <ac:spMk id="3" creationId="{7D514120-3326-D903-03B0-2EF84F54B3F7}"/>
          </ac:spMkLst>
        </pc:spChg>
        <pc:graphicFrameChg chg="mod modGraphic">
          <ac:chgData name="Selvaraaju Murugesan" userId="3168bb74-7433-4ce2-9f74-2d64e16d22cc" providerId="ADAL" clId="{25A50320-A9C3-48B5-9445-DE44A5A95D0B}" dt="2024-01-30T04:38:28.638" v="670" actId="20577"/>
          <ac:graphicFrameMkLst>
            <pc:docMk/>
            <pc:sldMk cId="2374088364" sldId="646"/>
            <ac:graphicFrameMk id="4" creationId="{6EF38C07-85DE-FC9B-5384-17D8212C1C24}"/>
          </ac:graphicFrameMkLst>
        </pc:graphicFrameChg>
      </pc:sldChg>
      <pc:sldChg chg="addSp delSp modSp add mod">
        <pc:chgData name="Selvaraaju Murugesan" userId="3168bb74-7433-4ce2-9f74-2d64e16d22cc" providerId="ADAL" clId="{25A50320-A9C3-48B5-9445-DE44A5A95D0B}" dt="2024-01-30T13:13:34.624" v="765" actId="20577"/>
        <pc:sldMkLst>
          <pc:docMk/>
          <pc:sldMk cId="2846498279" sldId="647"/>
        </pc:sldMkLst>
        <pc:spChg chg="mod">
          <ac:chgData name="Selvaraaju Murugesan" userId="3168bb74-7433-4ce2-9f74-2d64e16d22cc" providerId="ADAL" clId="{25A50320-A9C3-48B5-9445-DE44A5A95D0B}" dt="2024-01-30T13:13:34.624" v="765" actId="20577"/>
          <ac:spMkLst>
            <pc:docMk/>
            <pc:sldMk cId="2846498279" sldId="647"/>
            <ac:spMk id="2" creationId="{EE84752E-4161-5C2C-00EE-1834BC4B6324}"/>
          </ac:spMkLst>
        </pc:spChg>
        <pc:spChg chg="del">
          <ac:chgData name="Selvaraaju Murugesan" userId="3168bb74-7433-4ce2-9f74-2d64e16d22cc" providerId="ADAL" clId="{25A50320-A9C3-48B5-9445-DE44A5A95D0B}" dt="2024-01-30T05:28:40.979" v="711" actId="478"/>
          <ac:spMkLst>
            <pc:docMk/>
            <pc:sldMk cId="2846498279" sldId="647"/>
            <ac:spMk id="3" creationId="{7D514120-3326-D903-03B0-2EF84F54B3F7}"/>
          </ac:spMkLst>
        </pc:spChg>
        <pc:spChg chg="add del mod">
          <ac:chgData name="Selvaraaju Murugesan" userId="3168bb74-7433-4ce2-9f74-2d64e16d22cc" providerId="ADAL" clId="{25A50320-A9C3-48B5-9445-DE44A5A95D0B}" dt="2024-01-30T05:28:43.361" v="712" actId="478"/>
          <ac:spMkLst>
            <pc:docMk/>
            <pc:sldMk cId="2846498279" sldId="647"/>
            <ac:spMk id="5" creationId="{B95D8EB6-8492-9B48-84AD-42DFC8B1AA2E}"/>
          </ac:spMkLst>
        </pc:spChg>
        <pc:spChg chg="add mod">
          <ac:chgData name="Selvaraaju Murugesan" userId="3168bb74-7433-4ce2-9f74-2d64e16d22cc" providerId="ADAL" clId="{25A50320-A9C3-48B5-9445-DE44A5A95D0B}" dt="2024-01-30T05:36:52.657" v="728" actId="1076"/>
          <ac:spMkLst>
            <pc:docMk/>
            <pc:sldMk cId="2846498279" sldId="647"/>
            <ac:spMk id="8" creationId="{4DEED625-62C6-4BB0-0BD9-7E3C39C7463B}"/>
          </ac:spMkLst>
        </pc:spChg>
        <pc:spChg chg="add mod">
          <ac:chgData name="Selvaraaju Murugesan" userId="3168bb74-7433-4ce2-9f74-2d64e16d22cc" providerId="ADAL" clId="{25A50320-A9C3-48B5-9445-DE44A5A95D0B}" dt="2024-01-30T05:36:52.657" v="728" actId="1076"/>
          <ac:spMkLst>
            <pc:docMk/>
            <pc:sldMk cId="2846498279" sldId="647"/>
            <ac:spMk id="9" creationId="{ED11F8ED-2008-6875-4DAE-4F6B52D638A1}"/>
          </ac:spMkLst>
        </pc:spChg>
        <pc:picChg chg="del">
          <ac:chgData name="Selvaraaju Murugesan" userId="3168bb74-7433-4ce2-9f74-2d64e16d22cc" providerId="ADAL" clId="{25A50320-A9C3-48B5-9445-DE44A5A95D0B}" dt="2024-01-30T05:28:37.844" v="710" actId="478"/>
          <ac:picMkLst>
            <pc:docMk/>
            <pc:sldMk cId="2846498279" sldId="647"/>
            <ac:picMk id="7" creationId="{2911CE49-E81E-E22F-AB98-DA84619055E8}"/>
          </ac:picMkLst>
        </pc:picChg>
        <pc:picChg chg="add mod">
          <ac:chgData name="Selvaraaju Murugesan" userId="3168bb74-7433-4ce2-9f74-2d64e16d22cc" providerId="ADAL" clId="{25A50320-A9C3-48B5-9445-DE44A5A95D0B}" dt="2024-01-30T05:36:52.657" v="728" actId="1076"/>
          <ac:picMkLst>
            <pc:docMk/>
            <pc:sldMk cId="2846498279" sldId="647"/>
            <ac:picMk id="1026" creationId="{85C146CC-D995-CD38-D145-33F4DB615AD8}"/>
          </ac:picMkLst>
        </pc:picChg>
        <pc:picChg chg="add mod">
          <ac:chgData name="Selvaraaju Murugesan" userId="3168bb74-7433-4ce2-9f74-2d64e16d22cc" providerId="ADAL" clId="{25A50320-A9C3-48B5-9445-DE44A5A95D0B}" dt="2024-01-30T05:36:52.657" v="728" actId="1076"/>
          <ac:picMkLst>
            <pc:docMk/>
            <pc:sldMk cId="2846498279" sldId="647"/>
            <ac:picMk id="1028" creationId="{457B5A3F-C4FB-2B4E-63BA-0AA2CCF885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5400-2A23-41E2-A803-CE08992BF82C}" type="datetimeFigureOut">
              <a:rPr lang="en-IN" smtClean="0"/>
              <a:t>06-02-2024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3BD4F-FBCF-4F25-8FD2-858709C985B4}" type="slidenum">
              <a:rPr lang="en-IN" smtClean="0"/>
              <a:t>‹#›</a:t>
            </a:fld>
            <a:endParaRPr lang="en-IN"/>
          </a:p>
        </p:txBody>
      </p:sp>
    </p:spTree>
    <p:extLst>
      <p:ext uri="{BB962C8B-B14F-4D97-AF65-F5344CB8AC3E}">
        <p14:creationId xmlns:p14="http://schemas.microsoft.com/office/powerpoint/2010/main" val="16532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 – 2.5 hours</a:t>
            </a:r>
          </a:p>
          <a:p>
            <a:endParaRPr lang="en-GB"/>
          </a:p>
          <a:p>
            <a:r>
              <a:rPr lang="en-GB"/>
              <a:t>Since the introduction of ChatGPT-4, technical writers need to shift their thinking in producing any knowledge base content which is AI-friendly and makes it easy for both AI bot and humans. This workshop provides step-by-step methods and tools to produce content and metrics to evaluate producing AI-friendly content</a:t>
            </a:r>
            <a:endParaRPr lang="en-IN"/>
          </a:p>
        </p:txBody>
      </p:sp>
      <p:sp>
        <p:nvSpPr>
          <p:cNvPr id="4" name="Slide Number Placeholder 3"/>
          <p:cNvSpPr>
            <a:spLocks noGrp="1"/>
          </p:cNvSpPr>
          <p:nvPr>
            <p:ph type="sldNum" sz="quarter" idx="5"/>
          </p:nvPr>
        </p:nvSpPr>
        <p:spPr/>
        <p:txBody>
          <a:bodyPr/>
          <a:lstStyle/>
          <a:p>
            <a:fld id="{A263BD4F-FBCF-4F25-8FD2-858709C985B4}" type="slidenum">
              <a:rPr lang="en-IN" smtClean="0"/>
              <a:t>1</a:t>
            </a:fld>
            <a:endParaRPr lang="en-IN"/>
          </a:p>
        </p:txBody>
      </p:sp>
    </p:spTree>
    <p:extLst>
      <p:ext uri="{BB962C8B-B14F-4D97-AF65-F5344CB8AC3E}">
        <p14:creationId xmlns:p14="http://schemas.microsoft.com/office/powerpoint/2010/main" val="160456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C58CD9A-4B9C-49C8-AD01-15210E70B731}" type="slidenum">
              <a:rPr lang="en-IN" smtClean="0"/>
              <a:t>35</a:t>
            </a:fld>
            <a:endParaRPr lang="en-IN"/>
          </a:p>
        </p:txBody>
      </p:sp>
    </p:spTree>
    <p:extLst>
      <p:ext uri="{BB962C8B-B14F-4D97-AF65-F5344CB8AC3E}">
        <p14:creationId xmlns:p14="http://schemas.microsoft.com/office/powerpoint/2010/main" val="409979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a:t>
            </a:r>
          </a:p>
        </p:txBody>
      </p:sp>
      <p:sp>
        <p:nvSpPr>
          <p:cNvPr id="4" name="Header Placeholder 3" hidden="1"/>
          <p:cNvSpPr>
            <a:spLocks noGrp="1"/>
          </p:cNvSpPr>
          <p:nvPr>
            <p:ph type="hdr" sz="quarter" idx="10"/>
            <p:custDataLst>
              <p:tags r:id="rId1"/>
            </p:custDataLst>
          </p:nvPr>
        </p:nvSpPr>
        <p:spPr>
          <a:xfrm>
            <a:off x="0" y="0"/>
            <a:ext cx="6858000" cy="458788"/>
          </a:xfrm>
        </p:spPr>
        <p:txBody>
          <a:bodyPr/>
          <a:lstStyle/>
          <a:p>
            <a:endParaRPr lang="en-AU"/>
          </a:p>
        </p:txBody>
      </p:sp>
      <p:sp>
        <p:nvSpPr>
          <p:cNvPr id="5" name="Footer Placeholder 4" hidden="1"/>
          <p:cNvSpPr>
            <a:spLocks noGrp="1"/>
          </p:cNvSpPr>
          <p:nvPr>
            <p:ph type="ftr" sz="quarter" idx="11"/>
            <p:custDataLst>
              <p:tags r:id="rId2"/>
            </p:custDataLst>
          </p:nvPr>
        </p:nvSpPr>
        <p:spPr>
          <a:xfrm>
            <a:off x="0" y="8685213"/>
            <a:ext cx="6858000" cy="458787"/>
          </a:xfrm>
        </p:spPr>
        <p:txBody>
          <a:bodyPr/>
          <a:lstStyle/>
          <a:p>
            <a:endParaRPr lang="en-AU"/>
          </a:p>
        </p:txBody>
      </p:sp>
      <p:sp>
        <p:nvSpPr>
          <p:cNvPr id="6" name="Slide Number Placeholder 5"/>
          <p:cNvSpPr>
            <a:spLocks noGrp="1"/>
          </p:cNvSpPr>
          <p:nvPr>
            <p:ph type="sldNum" sz="quarter" idx="12"/>
          </p:nvPr>
        </p:nvSpPr>
        <p:spPr/>
        <p:txBody>
          <a:bodyPr/>
          <a:lstStyle/>
          <a:p>
            <a:fld id="{33C8B7E1-D7F9-4AF7-AD38-331F54225B81}" type="slidenum">
              <a:rPr lang="en-AU" smtClean="0"/>
              <a:pPr/>
              <a:t>2</a:t>
            </a:fld>
            <a:endParaRPr lang="en-AU"/>
          </a:p>
        </p:txBody>
      </p:sp>
    </p:spTree>
    <p:extLst>
      <p:ext uri="{BB962C8B-B14F-4D97-AF65-F5344CB8AC3E}">
        <p14:creationId xmlns:p14="http://schemas.microsoft.com/office/powerpoint/2010/main" val="405087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Session 1 </a:t>
            </a:r>
            <a:endParaRPr lang="en-IN"/>
          </a:p>
        </p:txBody>
      </p:sp>
      <p:sp>
        <p:nvSpPr>
          <p:cNvPr id="4" name="Slide Number Placeholder 3"/>
          <p:cNvSpPr>
            <a:spLocks noGrp="1"/>
          </p:cNvSpPr>
          <p:nvPr>
            <p:ph type="sldNum" sz="quarter" idx="5"/>
          </p:nvPr>
        </p:nvSpPr>
        <p:spPr/>
        <p:txBody>
          <a:bodyPr/>
          <a:lstStyle/>
          <a:p>
            <a:fld id="{A263BD4F-FBCF-4F25-8FD2-858709C985B4}" type="slidenum">
              <a:rPr lang="en-IN" smtClean="0"/>
              <a:t>3</a:t>
            </a:fld>
            <a:endParaRPr lang="en-IN"/>
          </a:p>
        </p:txBody>
      </p:sp>
    </p:spTree>
    <p:extLst>
      <p:ext uri="{BB962C8B-B14F-4D97-AF65-F5344CB8AC3E}">
        <p14:creationId xmlns:p14="http://schemas.microsoft.com/office/powerpoint/2010/main" val="28248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7</a:t>
            </a:fld>
            <a:endParaRPr lang="en-IN"/>
          </a:p>
        </p:txBody>
      </p:sp>
    </p:spTree>
    <p:extLst>
      <p:ext uri="{BB962C8B-B14F-4D97-AF65-F5344CB8AC3E}">
        <p14:creationId xmlns:p14="http://schemas.microsoft.com/office/powerpoint/2010/main" val="105369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Session 1 </a:t>
            </a:r>
            <a:endParaRPr lang="en-IN"/>
          </a:p>
        </p:txBody>
      </p:sp>
      <p:sp>
        <p:nvSpPr>
          <p:cNvPr id="4" name="Slide Number Placeholder 3"/>
          <p:cNvSpPr>
            <a:spLocks noGrp="1"/>
          </p:cNvSpPr>
          <p:nvPr>
            <p:ph type="sldNum" sz="quarter" idx="5"/>
          </p:nvPr>
        </p:nvSpPr>
        <p:spPr/>
        <p:txBody>
          <a:bodyPr/>
          <a:lstStyle/>
          <a:p>
            <a:fld id="{A263BD4F-FBCF-4F25-8FD2-858709C985B4}" type="slidenum">
              <a:rPr lang="en-IN" smtClean="0"/>
              <a:t>8</a:t>
            </a:fld>
            <a:endParaRPr lang="en-IN"/>
          </a:p>
        </p:txBody>
      </p:sp>
    </p:spTree>
    <p:extLst>
      <p:ext uri="{BB962C8B-B14F-4D97-AF65-F5344CB8AC3E}">
        <p14:creationId xmlns:p14="http://schemas.microsoft.com/office/powerpoint/2010/main" val="28248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Sky is …</a:t>
            </a:r>
          </a:p>
          <a:p>
            <a:r>
              <a:rPr lang="en-GB" dirty="0"/>
              <a:t>Complete the sentence : Sky is </a:t>
            </a:r>
            <a:endParaRPr lang="en-IN" dirty="0"/>
          </a:p>
        </p:txBody>
      </p:sp>
      <p:sp>
        <p:nvSpPr>
          <p:cNvPr id="4" name="Slide Number Placeholder 3"/>
          <p:cNvSpPr>
            <a:spLocks noGrp="1"/>
          </p:cNvSpPr>
          <p:nvPr>
            <p:ph type="sldNum" sz="quarter" idx="5"/>
          </p:nvPr>
        </p:nvSpPr>
        <p:spPr/>
        <p:txBody>
          <a:bodyPr/>
          <a:lstStyle/>
          <a:p>
            <a:fld id="{AC58CD9A-4B9C-49C8-AD01-15210E70B731}" type="slidenum">
              <a:rPr lang="en-IN" smtClean="0"/>
              <a:t>10</a:t>
            </a:fld>
            <a:endParaRPr lang="en-IN"/>
          </a:p>
        </p:txBody>
      </p:sp>
    </p:spTree>
    <p:extLst>
      <p:ext uri="{BB962C8B-B14F-4D97-AF65-F5344CB8AC3E}">
        <p14:creationId xmlns:p14="http://schemas.microsoft.com/office/powerpoint/2010/main" val="137032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43541"/>
                </a:solidFill>
                <a:effectLst/>
                <a:latin typeface="Söhne"/>
              </a:rPr>
              <a:t>Suggest three names for an animal that is a superhero based on marvel comics Animal: Cat Names: Captain </a:t>
            </a:r>
            <a:r>
              <a:rPr lang="en-GB" b="0" i="0" dirty="0" err="1">
                <a:solidFill>
                  <a:srgbClr val="343541"/>
                </a:solidFill>
                <a:effectLst/>
                <a:latin typeface="Söhne"/>
              </a:rPr>
              <a:t>Sharpclaw</a:t>
            </a:r>
            <a:r>
              <a:rPr lang="en-GB" b="0" i="0" dirty="0">
                <a:solidFill>
                  <a:srgbClr val="343541"/>
                </a:solidFill>
                <a:effectLst/>
                <a:latin typeface="Söhne"/>
              </a:rPr>
              <a:t>, Fantastic Fluffball, The Incredible Feline Animal: Dog Names: spider the Protector, Black Canine, Iron paw Animal: Horse Names: </a:t>
            </a:r>
            <a:endParaRPr lang="en-IN" dirty="0"/>
          </a:p>
        </p:txBody>
      </p:sp>
      <p:sp>
        <p:nvSpPr>
          <p:cNvPr id="4" name="Slide Number Placeholder 3"/>
          <p:cNvSpPr>
            <a:spLocks noGrp="1"/>
          </p:cNvSpPr>
          <p:nvPr>
            <p:ph type="sldNum" sz="quarter" idx="5"/>
          </p:nvPr>
        </p:nvSpPr>
        <p:spPr/>
        <p:txBody>
          <a:bodyPr/>
          <a:lstStyle/>
          <a:p>
            <a:fld id="{AC58CD9A-4B9C-49C8-AD01-15210E70B731}" type="slidenum">
              <a:rPr lang="en-IN" smtClean="0"/>
              <a:t>12</a:t>
            </a:fld>
            <a:endParaRPr lang="en-IN"/>
          </a:p>
        </p:txBody>
      </p:sp>
    </p:spTree>
    <p:extLst>
      <p:ext uri="{BB962C8B-B14F-4D97-AF65-F5344CB8AC3E}">
        <p14:creationId xmlns:p14="http://schemas.microsoft.com/office/powerpoint/2010/main" val="427350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C58CD9A-4B9C-49C8-AD01-15210E70B731}" type="slidenum">
              <a:rPr lang="en-IN" smtClean="0"/>
              <a:t>14</a:t>
            </a:fld>
            <a:endParaRPr lang="en-IN"/>
          </a:p>
        </p:txBody>
      </p:sp>
    </p:spTree>
    <p:extLst>
      <p:ext uri="{BB962C8B-B14F-4D97-AF65-F5344CB8AC3E}">
        <p14:creationId xmlns:p14="http://schemas.microsoft.com/office/powerpoint/2010/main" val="64272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Session 1 </a:t>
            </a:r>
            <a:endParaRPr lang="en-IN"/>
          </a:p>
        </p:txBody>
      </p:sp>
      <p:sp>
        <p:nvSpPr>
          <p:cNvPr id="4" name="Slide Number Placeholder 3"/>
          <p:cNvSpPr>
            <a:spLocks noGrp="1"/>
          </p:cNvSpPr>
          <p:nvPr>
            <p:ph type="sldNum" sz="quarter" idx="5"/>
          </p:nvPr>
        </p:nvSpPr>
        <p:spPr/>
        <p:txBody>
          <a:bodyPr/>
          <a:lstStyle/>
          <a:p>
            <a:fld id="{A263BD4F-FBCF-4F25-8FD2-858709C985B4}" type="slidenum">
              <a:rPr lang="en-IN" smtClean="0"/>
              <a:t>30</a:t>
            </a:fld>
            <a:endParaRPr lang="en-IN"/>
          </a:p>
        </p:txBody>
      </p:sp>
    </p:spTree>
    <p:extLst>
      <p:ext uri="{BB962C8B-B14F-4D97-AF65-F5344CB8AC3E}">
        <p14:creationId xmlns:p14="http://schemas.microsoft.com/office/powerpoint/2010/main" val="28248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3423-185E-4D3D-8949-1903C6F5A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18819E7-3C79-474B-AAC2-12FFDF29C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873BF5-6D42-46F2-AB5E-FE70E2490AF8}"/>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5" name="Footer Placeholder 4">
            <a:extLst>
              <a:ext uri="{FF2B5EF4-FFF2-40B4-BE49-F238E27FC236}">
                <a16:creationId xmlns:a16="http://schemas.microsoft.com/office/drawing/2014/main" id="{B43E8321-8528-4BE8-8C9B-2677756412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5663D5-DAC4-4EA5-9758-C17C5FCA3FC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1427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B673-9F03-431B-8F82-FEEBC1D0E3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999947-BAE2-41F8-A5EF-8201F44AE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87F380-605C-4E80-872E-BED23E27703D}"/>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5" name="Footer Placeholder 4">
            <a:extLst>
              <a:ext uri="{FF2B5EF4-FFF2-40B4-BE49-F238E27FC236}">
                <a16:creationId xmlns:a16="http://schemas.microsoft.com/office/drawing/2014/main" id="{0E5C5E6D-18C1-4E9D-BE40-170267DA0E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651884-AEE3-4501-AD55-CA92F4EB197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8030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FD481-9A07-464E-A2DE-BABDECE0C5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662017-EF07-4A8A-BB09-A7D0CC24F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DA7EA9-7B97-4C6E-98C7-635949927428}"/>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5" name="Footer Placeholder 4">
            <a:extLst>
              <a:ext uri="{FF2B5EF4-FFF2-40B4-BE49-F238E27FC236}">
                <a16:creationId xmlns:a16="http://schemas.microsoft.com/office/drawing/2014/main" id="{998BC6B8-FB3D-4950-9AAD-672E0DCCEA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C87957-57B4-486A-9562-8160E918D09F}"/>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60198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58D7-07C2-422D-9307-625302CE742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22F3A7-DE7B-4AE4-B119-2D1EBC655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D27B64-4F2C-4FCA-8060-B7EC9AEA1D31}"/>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5" name="Footer Placeholder 4">
            <a:extLst>
              <a:ext uri="{FF2B5EF4-FFF2-40B4-BE49-F238E27FC236}">
                <a16:creationId xmlns:a16="http://schemas.microsoft.com/office/drawing/2014/main" id="{89A4B331-82F1-4806-BBF1-F183C6ADD2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CD25C7-E6B4-48B6-9C54-3FE1E6654CD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7683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DF5B-9FA9-4CAB-B20C-801F09BBF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6FBCD97-492A-450A-B199-115E38017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618BF-301B-4B4A-BEDE-77161B835BDD}"/>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5" name="Footer Placeholder 4">
            <a:extLst>
              <a:ext uri="{FF2B5EF4-FFF2-40B4-BE49-F238E27FC236}">
                <a16:creationId xmlns:a16="http://schemas.microsoft.com/office/drawing/2014/main" id="{F7A461EB-6BD5-46C7-86B9-5AAF0BA38C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E1CD60-85D7-4DFE-95AB-FF81CFFC5E1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7764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431D-8C93-4498-B17F-62171AB431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8B054F-31B8-4C5E-8E9A-421CB0D2A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DB7D55-B9E4-4190-AE81-19AC096A4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C13596-6C91-46C5-9508-8E8D428A9F91}"/>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6" name="Footer Placeholder 5">
            <a:extLst>
              <a:ext uri="{FF2B5EF4-FFF2-40B4-BE49-F238E27FC236}">
                <a16:creationId xmlns:a16="http://schemas.microsoft.com/office/drawing/2014/main" id="{6B30B6F6-2338-4085-A466-DBA973DB4A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C5768D-83B2-4176-B616-BF23A4DFF00B}"/>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3392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716D-B524-4441-86C8-3B6542FF5ED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86D9F1-B2B4-417D-9F47-84B01A28B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3DC5B-1563-4B98-BB6D-C5584195D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40021F-B3A1-4E32-86F6-FE4E3FA2F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9433C-C4C5-4DB7-9695-B6826B72D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903E29E-613C-429F-AFA1-199F6E9C499D}"/>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8" name="Footer Placeholder 7">
            <a:extLst>
              <a:ext uri="{FF2B5EF4-FFF2-40B4-BE49-F238E27FC236}">
                <a16:creationId xmlns:a16="http://schemas.microsoft.com/office/drawing/2014/main" id="{27CA04E1-92A9-4D3B-8247-4C40AB9A68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BEB5469-4F41-46C8-BC51-A5FAB42612C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0766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6E67-962A-4719-99E5-248E3411E6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BF13F3-2134-4FD5-842C-7294B2B5E43E}"/>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4" name="Footer Placeholder 3">
            <a:extLst>
              <a:ext uri="{FF2B5EF4-FFF2-40B4-BE49-F238E27FC236}">
                <a16:creationId xmlns:a16="http://schemas.microsoft.com/office/drawing/2014/main" id="{02D5F924-A846-4BA7-B539-E7A1C6B0AC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085584D-EDA7-4E8A-911B-442491CE730C}"/>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06068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F2BF2-BBDE-4DA6-8561-28AAAC983DB5}"/>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3" name="Footer Placeholder 2">
            <a:extLst>
              <a:ext uri="{FF2B5EF4-FFF2-40B4-BE49-F238E27FC236}">
                <a16:creationId xmlns:a16="http://schemas.microsoft.com/office/drawing/2014/main" id="{1B5DFF4C-682D-47EE-99FC-284F8A066CF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5DB05E-C339-4BAB-8A75-D814538A1F05}"/>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14146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E06-0367-484E-9CED-9FFD990D8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AE76EB-3600-4D22-AD09-8D32AEFA7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B84C1E-E9A2-474F-A6B9-EECE673DC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FA289-F78F-4852-85EB-29219776B8E5}"/>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6" name="Footer Placeholder 5">
            <a:extLst>
              <a:ext uri="{FF2B5EF4-FFF2-40B4-BE49-F238E27FC236}">
                <a16:creationId xmlns:a16="http://schemas.microsoft.com/office/drawing/2014/main" id="{9233B672-524E-452B-8A2A-F09B666574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AA511E-A186-45CE-A275-290EC9E793C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90681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4B73-A6D6-41A4-80B8-AD24B8C86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DEA63E-C85D-4A3E-835C-585C525FE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CB77BD-30D8-4E1B-94CB-AFE1DE81C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C3D09-3EC0-4202-BE27-F37CEE8A5EE3}"/>
              </a:ext>
            </a:extLst>
          </p:cNvPr>
          <p:cNvSpPr>
            <a:spLocks noGrp="1"/>
          </p:cNvSpPr>
          <p:nvPr>
            <p:ph type="dt" sz="half" idx="10"/>
          </p:nvPr>
        </p:nvSpPr>
        <p:spPr/>
        <p:txBody>
          <a:bodyPr/>
          <a:lstStyle/>
          <a:p>
            <a:fld id="{AAE17E2B-9B45-485F-9BD8-F0A23782060F}" type="datetimeFigureOut">
              <a:rPr lang="en-IN" smtClean="0"/>
              <a:t>06-02-2024</a:t>
            </a:fld>
            <a:endParaRPr lang="en-IN"/>
          </a:p>
        </p:txBody>
      </p:sp>
      <p:sp>
        <p:nvSpPr>
          <p:cNvPr id="6" name="Footer Placeholder 5">
            <a:extLst>
              <a:ext uri="{FF2B5EF4-FFF2-40B4-BE49-F238E27FC236}">
                <a16:creationId xmlns:a16="http://schemas.microsoft.com/office/drawing/2014/main" id="{88CEE062-6311-4347-96F1-12F2104C7A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852619-5777-46F7-89EA-9D0ABBB62B32}"/>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45154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A3AE4-D9DF-451F-89C2-A3F9C36EB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7D08D9-CD9D-4037-BEB1-ED14CE0DC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F44ECA-F040-40A7-A5C9-2FA5C3A69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17E2B-9B45-485F-9BD8-F0A23782060F}" type="datetimeFigureOut">
              <a:rPr lang="en-IN" smtClean="0"/>
              <a:t>06-02-2024</a:t>
            </a:fld>
            <a:endParaRPr lang="en-IN"/>
          </a:p>
        </p:txBody>
      </p:sp>
      <p:sp>
        <p:nvSpPr>
          <p:cNvPr id="5" name="Footer Placeholder 4">
            <a:extLst>
              <a:ext uri="{FF2B5EF4-FFF2-40B4-BE49-F238E27FC236}">
                <a16:creationId xmlns:a16="http://schemas.microsoft.com/office/drawing/2014/main" id="{3D7356B4-1202-455D-B018-C113CE42B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0CF79B7-9E09-4DA0-A688-8CA5E8F3F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C037-CC14-49EB-BE0A-6F8FFE4328D2}" type="slidenum">
              <a:rPr lang="en-IN" smtClean="0"/>
              <a:t>‹#›</a:t>
            </a:fld>
            <a:endParaRPr lang="en-IN"/>
          </a:p>
        </p:txBody>
      </p:sp>
    </p:spTree>
    <p:extLst>
      <p:ext uri="{BB962C8B-B14F-4D97-AF65-F5344CB8AC3E}">
        <p14:creationId xmlns:p14="http://schemas.microsoft.com/office/powerpoint/2010/main" val="218611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linkedin.com/in/selvaraaj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hyperlink" Target="https://claude.ai/"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www.perplexity.ai/"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55.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57.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4F561D-C965-4BDF-8CB4-E3C6CB15CF73}"/>
              </a:ext>
            </a:extLst>
          </p:cNvPr>
          <p:cNvSpPr>
            <a:spLocks noGrp="1"/>
          </p:cNvSpPr>
          <p:nvPr>
            <p:ph type="subTitle" idx="1"/>
          </p:nvPr>
        </p:nvSpPr>
        <p:spPr/>
        <p:txBody>
          <a:bodyPr/>
          <a:lstStyle/>
          <a:p>
            <a:endParaRPr lang="en-IN"/>
          </a:p>
        </p:txBody>
      </p:sp>
      <p:sp>
        <p:nvSpPr>
          <p:cNvPr id="14" name="Title 13">
            <a:extLst>
              <a:ext uri="{FF2B5EF4-FFF2-40B4-BE49-F238E27FC236}">
                <a16:creationId xmlns:a16="http://schemas.microsoft.com/office/drawing/2014/main" id="{ECBE5289-4C17-45AF-8934-4772D9D9463A}"/>
              </a:ext>
            </a:extLst>
          </p:cNvPr>
          <p:cNvSpPr>
            <a:spLocks noGrp="1"/>
          </p:cNvSpPr>
          <p:nvPr>
            <p:ph type="ctrTitle"/>
          </p:nvPr>
        </p:nvSpPr>
        <p:spPr/>
        <p:txBody>
          <a:bodyPr/>
          <a:lstStyle/>
          <a:p>
            <a:endParaRPr lang="en-IN"/>
          </a:p>
        </p:txBody>
      </p:sp>
      <p:pic>
        <p:nvPicPr>
          <p:cNvPr id="16" name="Graphic 15">
            <a:extLst>
              <a:ext uri="{FF2B5EF4-FFF2-40B4-BE49-F238E27FC236}">
                <a16:creationId xmlns:a16="http://schemas.microsoft.com/office/drawing/2014/main" id="{8A992251-31FF-4002-8BEF-679DBBBEC9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73"/>
            <a:ext cx="12192000" cy="6858000"/>
          </a:xfrm>
          <a:prstGeom prst="rect">
            <a:avLst/>
          </a:prstGeom>
        </p:spPr>
      </p:pic>
      <p:pic>
        <p:nvPicPr>
          <p:cNvPr id="18" name="Graphic 17">
            <a:extLst>
              <a:ext uri="{FF2B5EF4-FFF2-40B4-BE49-F238E27FC236}">
                <a16:creationId xmlns:a16="http://schemas.microsoft.com/office/drawing/2014/main" id="{59F37D04-357B-4F09-B358-026A757F83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240" y="495935"/>
            <a:ext cx="3418840" cy="433209"/>
          </a:xfrm>
          <a:prstGeom prst="rect">
            <a:avLst/>
          </a:prstGeom>
        </p:spPr>
      </p:pic>
      <p:sp>
        <p:nvSpPr>
          <p:cNvPr id="26" name="TextBox 25">
            <a:extLst>
              <a:ext uri="{FF2B5EF4-FFF2-40B4-BE49-F238E27FC236}">
                <a16:creationId xmlns:a16="http://schemas.microsoft.com/office/drawing/2014/main" id="{7AE4983A-C11F-42CF-85E3-04F7271D2638}"/>
              </a:ext>
            </a:extLst>
          </p:cNvPr>
          <p:cNvSpPr txBox="1"/>
          <p:nvPr/>
        </p:nvSpPr>
        <p:spPr>
          <a:xfrm>
            <a:off x="291146" y="2498310"/>
            <a:ext cx="7735254" cy="1446550"/>
          </a:xfrm>
          <a:prstGeom prst="rect">
            <a:avLst/>
          </a:prstGeom>
          <a:noFill/>
        </p:spPr>
        <p:txBody>
          <a:bodyPr wrap="square" rtlCol="0">
            <a:spAutoFit/>
          </a:bodyPr>
          <a:lstStyle/>
          <a:p>
            <a:r>
              <a:rPr lang="en-GB" sz="4400" b="1" dirty="0">
                <a:latin typeface="Red hat display" panose="02010303040201060303" pitchFamily="2" charset="0"/>
              </a:rPr>
              <a:t>Prompt engineering for technical writers</a:t>
            </a:r>
          </a:p>
        </p:txBody>
      </p:sp>
      <p:sp>
        <p:nvSpPr>
          <p:cNvPr id="27" name="TextBox 26">
            <a:extLst>
              <a:ext uri="{FF2B5EF4-FFF2-40B4-BE49-F238E27FC236}">
                <a16:creationId xmlns:a16="http://schemas.microsoft.com/office/drawing/2014/main" id="{BE994CB9-7473-4F10-9FE7-10731382BE14}"/>
              </a:ext>
            </a:extLst>
          </p:cNvPr>
          <p:cNvSpPr txBox="1"/>
          <p:nvPr/>
        </p:nvSpPr>
        <p:spPr>
          <a:xfrm>
            <a:off x="6096000" y="5144105"/>
            <a:ext cx="2164080" cy="369332"/>
          </a:xfrm>
          <a:prstGeom prst="rect">
            <a:avLst/>
          </a:prstGeom>
          <a:noFill/>
        </p:spPr>
        <p:txBody>
          <a:bodyPr wrap="square" rtlCol="0">
            <a:spAutoFit/>
          </a:bodyPr>
          <a:lstStyle/>
          <a:p>
            <a:r>
              <a:rPr lang="en-US">
                <a:latin typeface="Nunito" panose="00000500000000000000" pitchFamily="2" charset="0"/>
              </a:rPr>
              <a:t>Speaker</a:t>
            </a:r>
            <a:endParaRPr lang="en-IN">
              <a:latin typeface="Nunito" panose="00000500000000000000" pitchFamily="2" charset="0"/>
            </a:endParaRPr>
          </a:p>
        </p:txBody>
      </p:sp>
      <p:sp>
        <p:nvSpPr>
          <p:cNvPr id="28" name="TextBox 27">
            <a:extLst>
              <a:ext uri="{FF2B5EF4-FFF2-40B4-BE49-F238E27FC236}">
                <a16:creationId xmlns:a16="http://schemas.microsoft.com/office/drawing/2014/main" id="{19AB19F5-F730-4757-80F0-1C8AD0F215A2}"/>
              </a:ext>
            </a:extLst>
          </p:cNvPr>
          <p:cNvSpPr txBox="1"/>
          <p:nvPr/>
        </p:nvSpPr>
        <p:spPr>
          <a:xfrm>
            <a:off x="4158773" y="5542816"/>
            <a:ext cx="3606800" cy="430887"/>
          </a:xfrm>
          <a:prstGeom prst="rect">
            <a:avLst/>
          </a:prstGeom>
          <a:noFill/>
        </p:spPr>
        <p:txBody>
          <a:bodyPr wrap="square" rtlCol="0">
            <a:spAutoFit/>
          </a:bodyPr>
          <a:lstStyle/>
          <a:p>
            <a:r>
              <a:rPr lang="en-US" sz="2200" b="1">
                <a:solidFill>
                  <a:srgbClr val="8005D8"/>
                </a:solidFill>
                <a:latin typeface="Nunito" panose="00000500000000000000" pitchFamily="2" charset="0"/>
              </a:rPr>
              <a:t>Selvaraaju Murugesan</a:t>
            </a:r>
            <a:endParaRPr lang="en-IN" sz="2200" b="1">
              <a:solidFill>
                <a:srgbClr val="8005D8"/>
              </a:solidFill>
              <a:latin typeface="Nunito" panose="00000500000000000000" pitchFamily="2" charset="0"/>
            </a:endParaRPr>
          </a:p>
        </p:txBody>
      </p:sp>
      <p:sp>
        <p:nvSpPr>
          <p:cNvPr id="29" name="TextBox 28">
            <a:extLst>
              <a:ext uri="{FF2B5EF4-FFF2-40B4-BE49-F238E27FC236}">
                <a16:creationId xmlns:a16="http://schemas.microsoft.com/office/drawing/2014/main" id="{C848F060-F2A2-4563-BCD4-1E3FDCFA740A}"/>
              </a:ext>
            </a:extLst>
          </p:cNvPr>
          <p:cNvSpPr txBox="1"/>
          <p:nvPr/>
        </p:nvSpPr>
        <p:spPr>
          <a:xfrm>
            <a:off x="4158773" y="5927227"/>
            <a:ext cx="3458085" cy="523220"/>
          </a:xfrm>
          <a:prstGeom prst="rect">
            <a:avLst/>
          </a:prstGeom>
          <a:noFill/>
        </p:spPr>
        <p:txBody>
          <a:bodyPr wrap="square" rtlCol="0">
            <a:spAutoFit/>
          </a:bodyPr>
          <a:lstStyle/>
          <a:p>
            <a:r>
              <a:rPr lang="en-US" sz="1400" dirty="0">
                <a:latin typeface="Nunito" panose="00000500000000000000" pitchFamily="2" charset="0"/>
              </a:rPr>
              <a:t>Head of Data Science, Document360</a:t>
            </a:r>
          </a:p>
          <a:p>
            <a:r>
              <a:rPr lang="en-US" sz="1400" dirty="0">
                <a:latin typeface="Nunito" panose="00000500000000000000" pitchFamily="2" charset="0"/>
                <a:hlinkClick r:id="rId7"/>
              </a:rPr>
              <a:t>https://www.linkedin.com/in/selvaraaju</a:t>
            </a:r>
            <a:endParaRPr lang="en-US" sz="1400" dirty="0">
              <a:latin typeface="Nunito" panose="00000500000000000000" pitchFamily="2" charset="0"/>
            </a:endParaRPr>
          </a:p>
        </p:txBody>
      </p:sp>
      <p:pic>
        <p:nvPicPr>
          <p:cNvPr id="4" name="Picture 3" descr="A person wearing glasses&#10;&#10;Description automatically generated with medium confidence">
            <a:extLst>
              <a:ext uri="{FF2B5EF4-FFF2-40B4-BE49-F238E27FC236}">
                <a16:creationId xmlns:a16="http://schemas.microsoft.com/office/drawing/2014/main" id="{A2EA2269-85B2-4B48-A507-FF897811A4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2927" y="1339425"/>
            <a:ext cx="4709073" cy="5549979"/>
          </a:xfrm>
          <a:prstGeom prst="rect">
            <a:avLst/>
          </a:prstGeom>
        </p:spPr>
      </p:pic>
    </p:spTree>
    <p:extLst>
      <p:ext uri="{BB962C8B-B14F-4D97-AF65-F5344CB8AC3E}">
        <p14:creationId xmlns:p14="http://schemas.microsoft.com/office/powerpoint/2010/main" val="243649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7AB8369-4743-2079-D71B-4EF62927ED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1</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Clarity in instructions </a:t>
            </a:r>
          </a:p>
          <a:p>
            <a:pPr marL="0" indent="0" algn="ctr">
              <a:buNone/>
            </a:pPr>
            <a:r>
              <a:rPr lang="en-GB" sz="2400" b="1" dirty="0"/>
              <a:t>Specifics &amp; detail</a:t>
            </a: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3263965575"/>
              </p:ext>
            </p:extLst>
          </p:nvPr>
        </p:nvGraphicFramePr>
        <p:xfrm>
          <a:off x="705035" y="3880116"/>
          <a:ext cx="10951346" cy="2026920"/>
        </p:xfrm>
        <a:graphic>
          <a:graphicData uri="http://schemas.openxmlformats.org/drawingml/2006/table">
            <a:tbl>
              <a:tblPr firstRow="1" bandRow="1">
                <a:tableStyleId>{5FD0F851-EC5A-4D38-B0AD-8093EC10F338}</a:tableStyleId>
              </a:tblPr>
              <a:tblGrid>
                <a:gridCol w="4479524">
                  <a:extLst>
                    <a:ext uri="{9D8B030D-6E8A-4147-A177-3AD203B41FA5}">
                      <a16:colId xmlns:a16="http://schemas.microsoft.com/office/drawing/2014/main" val="23135387"/>
                    </a:ext>
                  </a:extLst>
                </a:gridCol>
                <a:gridCol w="497150">
                  <a:extLst>
                    <a:ext uri="{9D8B030D-6E8A-4147-A177-3AD203B41FA5}">
                      <a16:colId xmlns:a16="http://schemas.microsoft.com/office/drawing/2014/main" val="1264279941"/>
                    </a:ext>
                  </a:extLst>
                </a:gridCol>
                <a:gridCol w="5974672">
                  <a:extLst>
                    <a:ext uri="{9D8B030D-6E8A-4147-A177-3AD203B41FA5}">
                      <a16:colId xmlns:a16="http://schemas.microsoft.com/office/drawing/2014/main" val="1696849112"/>
                    </a:ext>
                  </a:extLst>
                </a:gridCol>
              </a:tblGrid>
              <a:tr h="370840">
                <a:tc>
                  <a:txBody>
                    <a:bodyPr/>
                    <a:lstStyle/>
                    <a:p>
                      <a:r>
                        <a:rPr lang="en-GB" sz="1800" b="0" i="0" kern="1200" dirty="0">
                          <a:solidFill>
                            <a:schemeClr val="tx1"/>
                          </a:solidFill>
                          <a:effectLst/>
                          <a:latin typeface="+mn-lt"/>
                          <a:ea typeface="+mn-ea"/>
                          <a:cs typeface="+mn-cs"/>
                        </a:rPr>
                        <a:t>give me a list of influential technical writers</a:t>
                      </a:r>
                    </a:p>
                  </a:txBody>
                  <a:tcPr/>
                </a:tc>
                <a:tc>
                  <a:txBody>
                    <a:bodyPr/>
                    <a:lstStyle/>
                    <a:p>
                      <a:r>
                        <a:rPr lang="en-GB" b="0" dirty="0"/>
                        <a:t>-&gt;</a:t>
                      </a:r>
                      <a:endParaRPr lang="en-IN" b="0" dirty="0"/>
                    </a:p>
                  </a:txBody>
                  <a:tcPr/>
                </a:tc>
                <a:tc>
                  <a:txBody>
                    <a:bodyPr/>
                    <a:lstStyle/>
                    <a:p>
                      <a:r>
                        <a:rPr lang="en-GB" sz="1800" b="0" i="0" kern="1200" dirty="0">
                          <a:solidFill>
                            <a:schemeClr val="tx1"/>
                          </a:solidFill>
                          <a:effectLst/>
                          <a:latin typeface="+mn-lt"/>
                          <a:ea typeface="+mn-ea"/>
                          <a:cs typeface="+mn-cs"/>
                        </a:rPr>
                        <a:t>give me a </a:t>
                      </a:r>
                      <a:r>
                        <a:rPr lang="en-GB" sz="1800" b="0" i="0" kern="1200" dirty="0">
                          <a:solidFill>
                            <a:schemeClr val="tx1"/>
                          </a:solidFill>
                          <a:effectLst/>
                          <a:highlight>
                            <a:srgbClr val="FFFF00"/>
                          </a:highlight>
                          <a:latin typeface="+mn-lt"/>
                          <a:ea typeface="+mn-ea"/>
                          <a:cs typeface="+mn-cs"/>
                        </a:rPr>
                        <a:t>five</a:t>
                      </a:r>
                      <a:r>
                        <a:rPr lang="en-GB" sz="1800" b="0" i="0" kern="1200" dirty="0">
                          <a:solidFill>
                            <a:schemeClr val="tx1"/>
                          </a:solidFill>
                          <a:effectLst/>
                          <a:latin typeface="+mn-lt"/>
                          <a:ea typeface="+mn-ea"/>
                          <a:cs typeface="+mn-cs"/>
                        </a:rPr>
                        <a:t> technical writers who are from </a:t>
                      </a:r>
                      <a:r>
                        <a:rPr lang="en-GB" sz="1800" b="0" i="0" kern="1200" dirty="0">
                          <a:solidFill>
                            <a:schemeClr val="tx1"/>
                          </a:solidFill>
                          <a:effectLst/>
                          <a:highlight>
                            <a:srgbClr val="FFFF00"/>
                          </a:highlight>
                          <a:latin typeface="+mn-lt"/>
                          <a:ea typeface="+mn-ea"/>
                          <a:cs typeface="+mn-cs"/>
                        </a:rPr>
                        <a:t>USA</a:t>
                      </a:r>
                    </a:p>
                  </a:txBody>
                  <a:tcPr/>
                </a:tc>
                <a:extLst>
                  <a:ext uri="{0D108BD9-81ED-4DB2-BD59-A6C34878D82A}">
                    <a16:rowId xmlns:a16="http://schemas.microsoft.com/office/drawing/2014/main" val="2419016379"/>
                  </a:ext>
                </a:extLst>
              </a:tr>
              <a:tr h="370840">
                <a:tc>
                  <a:txBody>
                    <a:bodyPr/>
                    <a:lstStyle/>
                    <a:p>
                      <a:r>
                        <a:rPr lang="en-GB" dirty="0"/>
                        <a:t>Write an essay about knowledge management</a:t>
                      </a:r>
                      <a:endParaRPr lang="en-IN" dirty="0"/>
                    </a:p>
                  </a:txBody>
                  <a:tcPr/>
                </a:tc>
                <a:tc>
                  <a:txBody>
                    <a:bodyPr/>
                    <a:lstStyle/>
                    <a:p>
                      <a:r>
                        <a:rPr lang="en-GB" dirty="0"/>
                        <a:t>-&gt;</a:t>
                      </a:r>
                      <a:endParaRPr lang="en-IN" dirty="0"/>
                    </a:p>
                  </a:txBody>
                  <a:tcPr/>
                </a:tc>
                <a:tc>
                  <a:txBody>
                    <a:bodyPr/>
                    <a:lstStyle/>
                    <a:p>
                      <a:r>
                        <a:rPr lang="en-GB" sz="1800" b="0" i="0" kern="1200" dirty="0">
                          <a:solidFill>
                            <a:schemeClr val="tx1"/>
                          </a:solidFill>
                          <a:effectLst/>
                          <a:latin typeface="+mn-lt"/>
                          <a:ea typeface="+mn-ea"/>
                          <a:cs typeface="+mn-cs"/>
                        </a:rPr>
                        <a:t>I want to write about knowledge management. Create an article </a:t>
                      </a:r>
                      <a:r>
                        <a:rPr lang="en-GB" sz="1800" b="1" i="1" kern="1200" dirty="0">
                          <a:solidFill>
                            <a:schemeClr val="tx1"/>
                          </a:solidFill>
                          <a:effectLst/>
                          <a:highlight>
                            <a:srgbClr val="FFFF00"/>
                          </a:highlight>
                          <a:latin typeface="+mn-lt"/>
                          <a:ea typeface="+mn-ea"/>
                          <a:cs typeface="+mn-cs"/>
                        </a:rPr>
                        <a:t>outline</a:t>
                      </a:r>
                      <a:r>
                        <a:rPr lang="en-GB" sz="1800" b="0" i="0" kern="1200" dirty="0">
                          <a:solidFill>
                            <a:schemeClr val="tx1"/>
                          </a:solidFill>
                          <a:effectLst/>
                          <a:latin typeface="+mn-lt"/>
                          <a:ea typeface="+mn-ea"/>
                          <a:cs typeface="+mn-cs"/>
                        </a:rPr>
                        <a:t> on knowledge management </a:t>
                      </a:r>
                      <a:r>
                        <a:rPr lang="en-GB" sz="1800" b="1" i="1" kern="1200" dirty="0">
                          <a:solidFill>
                            <a:schemeClr val="tx1"/>
                          </a:solidFill>
                          <a:effectLst/>
                          <a:highlight>
                            <a:srgbClr val="FFFF00"/>
                          </a:highlight>
                          <a:latin typeface="+mn-lt"/>
                          <a:ea typeface="+mn-ea"/>
                          <a:cs typeface="+mn-cs"/>
                        </a:rPr>
                        <a:t>with two headings and three sub-headings for each heading</a:t>
                      </a:r>
                      <a:endParaRPr lang="en-IN" b="1" i="1" dirty="0">
                        <a:highlight>
                          <a:srgbClr val="FFFF00"/>
                        </a:highlight>
                      </a:endParaRPr>
                    </a:p>
                  </a:txBody>
                  <a:tcPr/>
                </a:tc>
                <a:extLst>
                  <a:ext uri="{0D108BD9-81ED-4DB2-BD59-A6C34878D82A}">
                    <a16:rowId xmlns:a16="http://schemas.microsoft.com/office/drawing/2014/main" val="1125090015"/>
                  </a:ext>
                </a:extLst>
              </a:tr>
              <a:tr h="370840">
                <a:tc>
                  <a:txBody>
                    <a:bodyPr/>
                    <a:lstStyle/>
                    <a:p>
                      <a:r>
                        <a:rPr lang="en-GB" dirty="0"/>
                        <a:t>What is a good name for a cat</a:t>
                      </a:r>
                      <a:endParaRPr lang="en-IN" dirty="0"/>
                    </a:p>
                  </a:txBody>
                  <a:tcPr/>
                </a:tc>
                <a:tc>
                  <a:txBody>
                    <a:bodyPr/>
                    <a:lstStyle/>
                    <a:p>
                      <a:r>
                        <a:rPr lang="en-GB" dirty="0"/>
                        <a:t>-&gt;</a:t>
                      </a:r>
                      <a:endParaRPr lang="en-IN" dirty="0"/>
                    </a:p>
                  </a:txBody>
                  <a:tcPr/>
                </a:tc>
                <a:tc>
                  <a:txBody>
                    <a:bodyPr/>
                    <a:lstStyle/>
                    <a:p>
                      <a:r>
                        <a:rPr lang="en-GB" dirty="0"/>
                        <a:t>Suggest some names for a </a:t>
                      </a:r>
                      <a:r>
                        <a:rPr lang="en-GB" b="1" i="1" dirty="0">
                          <a:highlight>
                            <a:srgbClr val="FFFF00"/>
                          </a:highlight>
                        </a:rPr>
                        <a:t>fluffy</a:t>
                      </a:r>
                      <a:r>
                        <a:rPr lang="en-GB" dirty="0"/>
                        <a:t> cat</a:t>
                      </a:r>
                      <a:endParaRPr lang="en-IN" dirty="0"/>
                    </a:p>
                  </a:txBody>
                  <a:tcPr/>
                </a:tc>
                <a:extLst>
                  <a:ext uri="{0D108BD9-81ED-4DB2-BD59-A6C34878D82A}">
                    <a16:rowId xmlns:a16="http://schemas.microsoft.com/office/drawing/2014/main" val="1796377683"/>
                  </a:ext>
                </a:extLst>
              </a:tr>
              <a:tr h="370840">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244996463"/>
                  </a:ext>
                </a:extLst>
              </a:tr>
            </a:tbl>
          </a:graphicData>
        </a:graphic>
      </p:graphicFrame>
    </p:spTree>
    <p:extLst>
      <p:ext uri="{BB962C8B-B14F-4D97-AF65-F5344CB8AC3E}">
        <p14:creationId xmlns:p14="http://schemas.microsoft.com/office/powerpoint/2010/main" val="283389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AA84CE2-C219-11D9-B451-C3920E377E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32FB30A-8841-0461-4458-AF132EF554EC}"/>
              </a:ext>
            </a:extLst>
          </p:cNvPr>
          <p:cNvPicPr>
            <a:picLocks noChangeAspect="1"/>
          </p:cNvPicPr>
          <p:nvPr/>
        </p:nvPicPr>
        <p:blipFill>
          <a:blip r:embed="rId4"/>
          <a:stretch>
            <a:fillRect/>
          </a:stretch>
        </p:blipFill>
        <p:spPr>
          <a:xfrm>
            <a:off x="1794505" y="0"/>
            <a:ext cx="8602990" cy="6858000"/>
          </a:xfrm>
          <a:prstGeom prst="rect">
            <a:avLst/>
          </a:prstGeom>
        </p:spPr>
      </p:pic>
      <p:sp>
        <p:nvSpPr>
          <p:cNvPr id="3" name="Rectangle: Rounded Corners 2">
            <a:extLst>
              <a:ext uri="{FF2B5EF4-FFF2-40B4-BE49-F238E27FC236}">
                <a16:creationId xmlns:a16="http://schemas.microsoft.com/office/drawing/2014/main" id="{2DD14E9C-0492-9DCD-B298-5A977251A8CC}"/>
              </a:ext>
            </a:extLst>
          </p:cNvPr>
          <p:cNvSpPr/>
          <p:nvPr/>
        </p:nvSpPr>
        <p:spPr>
          <a:xfrm>
            <a:off x="1979629" y="150829"/>
            <a:ext cx="7758260" cy="107465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8275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FC1235B-4F8C-2E27-48B8-E24E58F429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2</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Show and tell</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nvGraphicFramePr>
        <p:xfrm>
          <a:off x="713912" y="3276434"/>
          <a:ext cx="10951346" cy="2834640"/>
        </p:xfrm>
        <a:graphic>
          <a:graphicData uri="http://schemas.openxmlformats.org/drawingml/2006/table">
            <a:tbl>
              <a:tblPr firstRow="1" bandRow="1">
                <a:tableStyleId>{5FD0F851-EC5A-4D38-B0AD-8093EC10F338}</a:tableStyleId>
              </a:tblPr>
              <a:tblGrid>
                <a:gridCol w="4239828">
                  <a:extLst>
                    <a:ext uri="{9D8B030D-6E8A-4147-A177-3AD203B41FA5}">
                      <a16:colId xmlns:a16="http://schemas.microsoft.com/office/drawing/2014/main" val="23135387"/>
                    </a:ext>
                  </a:extLst>
                </a:gridCol>
                <a:gridCol w="221942">
                  <a:extLst>
                    <a:ext uri="{9D8B030D-6E8A-4147-A177-3AD203B41FA5}">
                      <a16:colId xmlns:a16="http://schemas.microsoft.com/office/drawing/2014/main" val="1264279941"/>
                    </a:ext>
                  </a:extLst>
                </a:gridCol>
                <a:gridCol w="6489576">
                  <a:extLst>
                    <a:ext uri="{9D8B030D-6E8A-4147-A177-3AD203B41FA5}">
                      <a16:colId xmlns:a16="http://schemas.microsoft.com/office/drawing/2014/main" val="1696849112"/>
                    </a:ext>
                  </a:extLst>
                </a:gridCol>
              </a:tblGrid>
              <a:tr h="370840">
                <a:tc>
                  <a:txBody>
                    <a:bodyPr/>
                    <a:lstStyle/>
                    <a:p>
                      <a:r>
                        <a:rPr lang="en-GB" sz="1800" b="0" i="0" kern="1200" dirty="0">
                          <a:solidFill>
                            <a:schemeClr val="tx1"/>
                          </a:solidFill>
                          <a:effectLst/>
                          <a:latin typeface="+mn-lt"/>
                          <a:ea typeface="+mn-ea"/>
                          <a:cs typeface="+mn-cs"/>
                        </a:rPr>
                        <a:t>Suggest three names for an animal that is a superhero. </a:t>
                      </a:r>
                      <a:br>
                        <a:rPr lang="en-GB" dirty="0"/>
                      </a:br>
                      <a:endParaRPr lang="en-IN" b="0" dirty="0"/>
                    </a:p>
                  </a:txBody>
                  <a:tcPr/>
                </a:tc>
                <a:tc>
                  <a:txBody>
                    <a:bodyPr/>
                    <a:lstStyle/>
                    <a:p>
                      <a:r>
                        <a:rPr lang="en-GB" b="0" dirty="0"/>
                        <a:t>-&gt;</a:t>
                      </a:r>
                      <a:endParaRPr lang="en-IN" b="0" dirty="0"/>
                    </a:p>
                  </a:txBody>
                  <a:tcPr/>
                </a:tc>
                <a:tc>
                  <a:txBody>
                    <a:bodyPr/>
                    <a:lstStyle/>
                    <a:p>
                      <a:r>
                        <a:rPr lang="en-GB" sz="1800" b="0" i="0" kern="1200" dirty="0">
                          <a:solidFill>
                            <a:schemeClr val="tx1"/>
                          </a:solidFill>
                          <a:effectLst/>
                          <a:latin typeface="+mn-lt"/>
                          <a:ea typeface="+mn-ea"/>
                          <a:cs typeface="+mn-cs"/>
                        </a:rPr>
                        <a:t>Suggest three names for an animal that is a superhero based on marvel comics</a:t>
                      </a:r>
                      <a:br>
                        <a:rPr lang="en-GB" sz="1800" b="0" i="0" kern="1200" dirty="0">
                          <a:solidFill>
                            <a:schemeClr val="tx1"/>
                          </a:solidFill>
                          <a:effectLst/>
                          <a:latin typeface="+mn-lt"/>
                          <a:ea typeface="+mn-ea"/>
                          <a:cs typeface="+mn-cs"/>
                        </a:rPr>
                      </a:b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Animal: Cat </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Names: Captain </a:t>
                      </a:r>
                      <a:r>
                        <a:rPr lang="en-GB" sz="1800" b="0" i="0" kern="1200" dirty="0" err="1">
                          <a:solidFill>
                            <a:schemeClr val="tx1"/>
                          </a:solidFill>
                          <a:effectLst/>
                          <a:latin typeface="+mn-lt"/>
                          <a:ea typeface="+mn-ea"/>
                          <a:cs typeface="+mn-cs"/>
                        </a:rPr>
                        <a:t>Sharpclaw</a:t>
                      </a:r>
                      <a:r>
                        <a:rPr lang="en-GB" sz="1800" b="0" i="0" kern="1200" dirty="0">
                          <a:solidFill>
                            <a:schemeClr val="tx1"/>
                          </a:solidFill>
                          <a:effectLst/>
                          <a:latin typeface="+mn-lt"/>
                          <a:ea typeface="+mn-ea"/>
                          <a:cs typeface="+mn-cs"/>
                        </a:rPr>
                        <a:t>, Fantastic Fluffball, The Incredible Feline </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Animal: Dog </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Names: spider the Protector, Black Canine, Iron paw</a:t>
                      </a:r>
                    </a:p>
                    <a:p>
                      <a:r>
                        <a:rPr lang="en-GB" sz="1800" b="0" i="0" kern="1200" dirty="0">
                          <a:solidFill>
                            <a:schemeClr val="tx1"/>
                          </a:solidFill>
                          <a:effectLst/>
                          <a:latin typeface="+mn-lt"/>
                          <a:ea typeface="+mn-ea"/>
                          <a:cs typeface="+mn-cs"/>
                        </a:rPr>
                        <a:t>Animal: Horse </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Names: </a:t>
                      </a:r>
                      <a:br>
                        <a:rPr lang="en-GB" dirty="0"/>
                      </a:br>
                      <a:endParaRPr lang="en-IN" b="0" dirty="0"/>
                    </a:p>
                  </a:txBody>
                  <a:tcPr/>
                </a:tc>
                <a:extLst>
                  <a:ext uri="{0D108BD9-81ED-4DB2-BD59-A6C34878D82A}">
                    <a16:rowId xmlns:a16="http://schemas.microsoft.com/office/drawing/2014/main" val="2419016379"/>
                  </a:ext>
                </a:extLst>
              </a:tr>
            </a:tbl>
          </a:graphicData>
        </a:graphic>
      </p:graphicFrame>
      <p:sp>
        <p:nvSpPr>
          <p:cNvPr id="5" name="TextBox 4">
            <a:extLst>
              <a:ext uri="{FF2B5EF4-FFF2-40B4-BE49-F238E27FC236}">
                <a16:creationId xmlns:a16="http://schemas.microsoft.com/office/drawing/2014/main" id="{0BD83462-8BEB-1B1E-1974-BAF22F585FE2}"/>
              </a:ext>
            </a:extLst>
          </p:cNvPr>
          <p:cNvSpPr txBox="1"/>
          <p:nvPr/>
        </p:nvSpPr>
        <p:spPr>
          <a:xfrm>
            <a:off x="4930219" y="6308209"/>
            <a:ext cx="2086149" cy="369332"/>
          </a:xfrm>
          <a:prstGeom prst="rect">
            <a:avLst/>
          </a:prstGeom>
          <a:noFill/>
        </p:spPr>
        <p:txBody>
          <a:bodyPr wrap="none" rtlCol="0">
            <a:spAutoFit/>
          </a:bodyPr>
          <a:lstStyle/>
          <a:p>
            <a:r>
              <a:rPr lang="en-GB" i="1" dirty="0">
                <a:solidFill>
                  <a:srgbClr val="FF0000"/>
                </a:solidFill>
              </a:rPr>
              <a:t>Few-shot prompting</a:t>
            </a:r>
            <a:endParaRPr lang="en-IN" i="1" dirty="0">
              <a:solidFill>
                <a:srgbClr val="FF0000"/>
              </a:solidFill>
            </a:endParaRPr>
          </a:p>
        </p:txBody>
      </p:sp>
    </p:spTree>
    <p:extLst>
      <p:ext uri="{BB962C8B-B14F-4D97-AF65-F5344CB8AC3E}">
        <p14:creationId xmlns:p14="http://schemas.microsoft.com/office/powerpoint/2010/main" val="355226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AA84CE2-C219-11D9-B451-C3920E377E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CC01F62-A959-4666-C9CB-CF454DEA5ACF}"/>
              </a:ext>
            </a:extLst>
          </p:cNvPr>
          <p:cNvPicPr>
            <a:picLocks noChangeAspect="1"/>
          </p:cNvPicPr>
          <p:nvPr/>
        </p:nvPicPr>
        <p:blipFill>
          <a:blip r:embed="rId4"/>
          <a:stretch>
            <a:fillRect/>
          </a:stretch>
        </p:blipFill>
        <p:spPr>
          <a:xfrm>
            <a:off x="2033587" y="1471612"/>
            <a:ext cx="8124825" cy="3914775"/>
          </a:xfrm>
          <a:prstGeom prst="rect">
            <a:avLst/>
          </a:prstGeom>
        </p:spPr>
      </p:pic>
    </p:spTree>
    <p:extLst>
      <p:ext uri="{BB962C8B-B14F-4D97-AF65-F5344CB8AC3E}">
        <p14:creationId xmlns:p14="http://schemas.microsoft.com/office/powerpoint/2010/main" val="353010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505439-16A0-FDBB-286B-7389D0A82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3</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Use personas to get tailored output</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nvGraphicFramePr>
        <p:xfrm>
          <a:off x="705035" y="3880116"/>
          <a:ext cx="10951346" cy="2468880"/>
        </p:xfrm>
        <a:graphic>
          <a:graphicData uri="http://schemas.openxmlformats.org/drawingml/2006/table">
            <a:tbl>
              <a:tblPr firstRow="1" bandRow="1">
                <a:tableStyleId>{5FD0F851-EC5A-4D38-B0AD-8093EC10F338}</a:tableStyleId>
              </a:tblPr>
              <a:tblGrid>
                <a:gridCol w="4479524">
                  <a:extLst>
                    <a:ext uri="{9D8B030D-6E8A-4147-A177-3AD203B41FA5}">
                      <a16:colId xmlns:a16="http://schemas.microsoft.com/office/drawing/2014/main" val="23135387"/>
                    </a:ext>
                  </a:extLst>
                </a:gridCol>
                <a:gridCol w="497150">
                  <a:extLst>
                    <a:ext uri="{9D8B030D-6E8A-4147-A177-3AD203B41FA5}">
                      <a16:colId xmlns:a16="http://schemas.microsoft.com/office/drawing/2014/main" val="1264279941"/>
                    </a:ext>
                  </a:extLst>
                </a:gridCol>
                <a:gridCol w="5974672">
                  <a:extLst>
                    <a:ext uri="{9D8B030D-6E8A-4147-A177-3AD203B41FA5}">
                      <a16:colId xmlns:a16="http://schemas.microsoft.com/office/drawing/2014/main" val="1696849112"/>
                    </a:ext>
                  </a:extLst>
                </a:gridCol>
              </a:tblGrid>
              <a:tr h="370840">
                <a:tc>
                  <a:txBody>
                    <a:bodyPr/>
                    <a:lstStyle/>
                    <a:p>
                      <a:r>
                        <a:rPr lang="en-GB" b="0" dirty="0"/>
                        <a:t>Write an email response to “</a:t>
                      </a:r>
                      <a:r>
                        <a:rPr lang="en-GB" sz="1800" b="0" i="0" kern="1200" dirty="0">
                          <a:solidFill>
                            <a:schemeClr val="tx1"/>
                          </a:solidFill>
                          <a:effectLst/>
                          <a:latin typeface="+mn-lt"/>
                          <a:ea typeface="+mn-ea"/>
                          <a:cs typeface="+mn-cs"/>
                        </a:rPr>
                        <a:t>"I have been waiting for your response for the last 3 months. Your service is bad."</a:t>
                      </a:r>
                      <a:endParaRPr lang="en-IN" b="0" dirty="0"/>
                    </a:p>
                  </a:txBody>
                  <a:tcPr/>
                </a:tc>
                <a:tc>
                  <a:txBody>
                    <a:bodyPr/>
                    <a:lstStyle/>
                    <a:p>
                      <a:r>
                        <a:rPr lang="en-GB" b="0" dirty="0"/>
                        <a:t>-&gt;</a:t>
                      </a:r>
                      <a:endParaRPr lang="en-IN" b="0" dirty="0"/>
                    </a:p>
                  </a:txBody>
                  <a:tcPr/>
                </a:tc>
                <a:tc>
                  <a:txBody>
                    <a:bodyPr/>
                    <a:lstStyle/>
                    <a:p>
                      <a:r>
                        <a:rPr lang="en-GB" sz="1800" b="1" i="0" kern="1200" dirty="0">
                          <a:solidFill>
                            <a:schemeClr val="tx1"/>
                          </a:solidFill>
                          <a:effectLst/>
                          <a:latin typeface="+mn-lt"/>
                          <a:ea typeface="+mn-ea"/>
                          <a:cs typeface="+mn-cs"/>
                        </a:rPr>
                        <a:t>You are a call center assistant. </a:t>
                      </a:r>
                      <a:r>
                        <a:rPr lang="en-GB" sz="1800" b="0" i="0" kern="1200" dirty="0">
                          <a:solidFill>
                            <a:schemeClr val="tx1"/>
                          </a:solidFill>
                          <a:effectLst/>
                          <a:latin typeface="+mn-lt"/>
                          <a:ea typeface="+mn-ea"/>
                          <a:cs typeface="+mn-cs"/>
                        </a:rPr>
                        <a:t>Write a response to this email "I have been waiting for your response for the last 3 months. Your service is bad.“; write it in a professional tone</a:t>
                      </a:r>
                      <a:endParaRPr lang="en-IN" b="0" dirty="0"/>
                    </a:p>
                  </a:txBody>
                  <a:tcPr/>
                </a:tc>
                <a:extLst>
                  <a:ext uri="{0D108BD9-81ED-4DB2-BD59-A6C34878D82A}">
                    <a16:rowId xmlns:a16="http://schemas.microsoft.com/office/drawing/2014/main" val="2419016379"/>
                  </a:ext>
                </a:extLst>
              </a:tr>
              <a:tr h="370840">
                <a:tc>
                  <a:txBody>
                    <a:bodyPr/>
                    <a:lstStyle/>
                    <a:p>
                      <a:r>
                        <a:rPr lang="en-GB" dirty="0"/>
                        <a:t>Write a review of Pizza hut</a:t>
                      </a:r>
                      <a:br>
                        <a:rPr lang="en-GB" dirty="0"/>
                      </a:br>
                      <a:endParaRPr lang="en-IN"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-&gt;</a:t>
                      </a:r>
                      <a:endParaRPr lang="en-IN" b="0" dirty="0"/>
                    </a:p>
                    <a:p>
                      <a:endParaRPr lang="en-IN" b="0" dirty="0"/>
                    </a:p>
                  </a:txBody>
                  <a:tcPr/>
                </a:tc>
                <a:tc>
                  <a:txBody>
                    <a:bodyPr/>
                    <a:lstStyle/>
                    <a:p>
                      <a:r>
                        <a:rPr lang="en-GB" b="1" dirty="0"/>
                        <a:t>You are a food critic</a:t>
                      </a:r>
                      <a:r>
                        <a:rPr lang="en-GB" dirty="0"/>
                        <a:t>. Write a review of Pizza hut</a:t>
                      </a:r>
                      <a:endParaRPr lang="en-IN" b="0" dirty="0"/>
                    </a:p>
                  </a:txBody>
                  <a:tcPr/>
                </a:tc>
                <a:extLst>
                  <a:ext uri="{0D108BD9-81ED-4DB2-BD59-A6C34878D82A}">
                    <a16:rowId xmlns:a16="http://schemas.microsoft.com/office/drawing/2014/main" val="17112699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Write an email to a customer advising them about a scheduled outage for 24 hours  </a:t>
                      </a:r>
                      <a:endParaRPr lang="en-IN" b="0" dirty="0"/>
                    </a:p>
                    <a:p>
                      <a:endParaRPr lang="en-IN" b="0" dirty="0"/>
                    </a:p>
                  </a:txBody>
                  <a:tcPr/>
                </a:tc>
                <a:tc>
                  <a:txBody>
                    <a:bodyPr/>
                    <a:lstStyle/>
                    <a:p>
                      <a:endParaRPr lang="en-IN" b="0" dirty="0"/>
                    </a:p>
                  </a:txBody>
                  <a:tcPr/>
                </a:tc>
                <a:tc>
                  <a:txBody>
                    <a:bodyPr/>
                    <a:lstStyle/>
                    <a:p>
                      <a:r>
                        <a:rPr lang="en-GB" b="1" dirty="0"/>
                        <a:t>You are a customer success manager</a:t>
                      </a:r>
                      <a:r>
                        <a:rPr lang="en-GB" dirty="0"/>
                        <a:t>. Draft an email to a customer advising them about a scheduled outage for 24 hours of your software platform; </a:t>
                      </a:r>
                      <a:r>
                        <a:rPr lang="en-GB" dirty="0">
                          <a:solidFill>
                            <a:srgbClr val="FF0000"/>
                          </a:solidFill>
                        </a:rPr>
                        <a:t>Write only 6 sentences</a:t>
                      </a:r>
                      <a:endParaRPr lang="en-IN" b="0" dirty="0">
                        <a:solidFill>
                          <a:srgbClr val="FF0000"/>
                        </a:solidFill>
                      </a:endParaRPr>
                    </a:p>
                  </a:txBody>
                  <a:tcPr/>
                </a:tc>
                <a:extLst>
                  <a:ext uri="{0D108BD9-81ED-4DB2-BD59-A6C34878D82A}">
                    <a16:rowId xmlns:a16="http://schemas.microsoft.com/office/drawing/2014/main" val="2471483658"/>
                  </a:ext>
                </a:extLst>
              </a:tr>
            </a:tbl>
          </a:graphicData>
        </a:graphic>
      </p:graphicFrame>
    </p:spTree>
    <p:extLst>
      <p:ext uri="{BB962C8B-B14F-4D97-AF65-F5344CB8AC3E}">
        <p14:creationId xmlns:p14="http://schemas.microsoft.com/office/powerpoint/2010/main" val="311903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AA84CE2-C219-11D9-B451-C3920E377E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5246D7E-F535-DFFB-E90A-5129EA2EF769}"/>
              </a:ext>
            </a:extLst>
          </p:cNvPr>
          <p:cNvPicPr>
            <a:picLocks noChangeAspect="1"/>
          </p:cNvPicPr>
          <p:nvPr/>
        </p:nvPicPr>
        <p:blipFill>
          <a:blip r:embed="rId4"/>
          <a:stretch>
            <a:fillRect/>
          </a:stretch>
        </p:blipFill>
        <p:spPr>
          <a:xfrm>
            <a:off x="2076450" y="368479"/>
            <a:ext cx="8039100" cy="3952875"/>
          </a:xfrm>
          <a:prstGeom prst="rect">
            <a:avLst/>
          </a:prstGeom>
        </p:spPr>
      </p:pic>
      <p:pic>
        <p:nvPicPr>
          <p:cNvPr id="5" name="Picture 4">
            <a:extLst>
              <a:ext uri="{FF2B5EF4-FFF2-40B4-BE49-F238E27FC236}">
                <a16:creationId xmlns:a16="http://schemas.microsoft.com/office/drawing/2014/main" id="{F81D420B-D7EA-14BC-8DF4-58CCC0BD5DF0}"/>
              </a:ext>
            </a:extLst>
          </p:cNvPr>
          <p:cNvPicPr>
            <a:picLocks noChangeAspect="1"/>
          </p:cNvPicPr>
          <p:nvPr/>
        </p:nvPicPr>
        <p:blipFill>
          <a:blip r:embed="rId5"/>
          <a:stretch>
            <a:fillRect/>
          </a:stretch>
        </p:blipFill>
        <p:spPr>
          <a:xfrm>
            <a:off x="2724150" y="4545045"/>
            <a:ext cx="6743700" cy="2028825"/>
          </a:xfrm>
          <a:prstGeom prst="rect">
            <a:avLst/>
          </a:prstGeom>
        </p:spPr>
      </p:pic>
    </p:spTree>
    <p:extLst>
      <p:ext uri="{BB962C8B-B14F-4D97-AF65-F5344CB8AC3E}">
        <p14:creationId xmlns:p14="http://schemas.microsoft.com/office/powerpoint/2010/main" val="23226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586E5EE-3779-5861-15ED-9592258769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4</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Specify output formats and its characteristics</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3732305042"/>
              </p:ext>
            </p:extLst>
          </p:nvPr>
        </p:nvGraphicFramePr>
        <p:xfrm>
          <a:off x="705035" y="3880116"/>
          <a:ext cx="10951346" cy="2560320"/>
        </p:xfrm>
        <a:graphic>
          <a:graphicData uri="http://schemas.openxmlformats.org/drawingml/2006/table">
            <a:tbl>
              <a:tblPr firstRow="1" bandRow="1">
                <a:tableStyleId>{5FD0F851-EC5A-4D38-B0AD-8093EC10F338}</a:tableStyleId>
              </a:tblPr>
              <a:tblGrid>
                <a:gridCol w="4479524">
                  <a:extLst>
                    <a:ext uri="{9D8B030D-6E8A-4147-A177-3AD203B41FA5}">
                      <a16:colId xmlns:a16="http://schemas.microsoft.com/office/drawing/2014/main" val="23135387"/>
                    </a:ext>
                  </a:extLst>
                </a:gridCol>
                <a:gridCol w="497150">
                  <a:extLst>
                    <a:ext uri="{9D8B030D-6E8A-4147-A177-3AD203B41FA5}">
                      <a16:colId xmlns:a16="http://schemas.microsoft.com/office/drawing/2014/main" val="1264279941"/>
                    </a:ext>
                  </a:extLst>
                </a:gridCol>
                <a:gridCol w="5974672">
                  <a:extLst>
                    <a:ext uri="{9D8B030D-6E8A-4147-A177-3AD203B41FA5}">
                      <a16:colId xmlns:a16="http://schemas.microsoft.com/office/drawing/2014/main" val="1696849112"/>
                    </a:ext>
                  </a:extLst>
                </a:gridCol>
              </a:tblGrid>
              <a:tr h="370840">
                <a:tc>
                  <a:txBody>
                    <a:bodyPr/>
                    <a:lstStyle/>
                    <a:p>
                      <a:r>
                        <a:rPr lang="en-GB" sz="1800" b="0" i="0" kern="1200" dirty="0">
                          <a:solidFill>
                            <a:schemeClr val="tx1"/>
                          </a:solidFill>
                          <a:effectLst/>
                          <a:latin typeface="+mn-lt"/>
                          <a:ea typeface="+mn-ea"/>
                          <a:cs typeface="+mn-cs"/>
                        </a:rPr>
                        <a:t>Summarize the text</a:t>
                      </a:r>
                      <a:endParaRPr lang="en-IN" b="0" dirty="0"/>
                    </a:p>
                  </a:txBody>
                  <a:tcPr/>
                </a:tc>
                <a:tc>
                  <a:txBody>
                    <a:bodyPr/>
                    <a:lstStyle/>
                    <a:p>
                      <a:r>
                        <a:rPr lang="en-GB" b="0" dirty="0"/>
                        <a:t>-&gt;</a:t>
                      </a:r>
                      <a:endParaRPr lang="en-IN" b="0" dirty="0"/>
                    </a:p>
                  </a:txBody>
                  <a:tcPr/>
                </a:tc>
                <a:tc>
                  <a:txBody>
                    <a:bodyPr/>
                    <a:lstStyle/>
                    <a:p>
                      <a:r>
                        <a:rPr lang="en-GB" sz="1800" b="0" i="0" kern="1200" dirty="0">
                          <a:solidFill>
                            <a:schemeClr val="tx1"/>
                          </a:solidFill>
                          <a:effectLst/>
                          <a:latin typeface="+mn-lt"/>
                          <a:ea typeface="+mn-ea"/>
                          <a:cs typeface="+mn-cs"/>
                        </a:rPr>
                        <a:t>Summarize the text delimited by triple quotes in about </a:t>
                      </a:r>
                      <a:r>
                        <a:rPr lang="en-GB" sz="1800" b="1" i="0" kern="1200" dirty="0">
                          <a:solidFill>
                            <a:schemeClr val="tx1"/>
                          </a:solidFill>
                          <a:effectLst/>
                          <a:latin typeface="+mn-lt"/>
                          <a:ea typeface="+mn-ea"/>
                          <a:cs typeface="+mn-cs"/>
                        </a:rPr>
                        <a:t>50 words. </a:t>
                      </a:r>
                      <a:endParaRPr lang="en-IN" b="1" dirty="0"/>
                    </a:p>
                  </a:txBody>
                  <a:tcPr/>
                </a:tc>
                <a:extLst>
                  <a:ext uri="{0D108BD9-81ED-4DB2-BD59-A6C34878D82A}">
                    <a16:rowId xmlns:a16="http://schemas.microsoft.com/office/drawing/2014/main" val="2419016379"/>
                  </a:ext>
                </a:extLst>
              </a:tr>
              <a:tr h="370840">
                <a:tc>
                  <a:txBody>
                    <a:bodyPr/>
                    <a:lstStyle/>
                    <a:p>
                      <a:endParaRPr lang="en-IN" b="0" dirty="0"/>
                    </a:p>
                  </a:txBody>
                  <a:tcPr/>
                </a:tc>
                <a:tc>
                  <a:txBody>
                    <a:bodyPr/>
                    <a:lstStyle/>
                    <a:p>
                      <a:endParaRPr lang="en-IN" b="0" dirty="0"/>
                    </a:p>
                  </a:txBody>
                  <a:tcPr/>
                </a:tc>
                <a:tc>
                  <a:txBody>
                    <a:bodyPr/>
                    <a:lstStyle/>
                    <a:p>
                      <a:r>
                        <a:rPr lang="en-GB" sz="1800" b="0" i="0" kern="1200" dirty="0">
                          <a:solidFill>
                            <a:schemeClr val="tx1"/>
                          </a:solidFill>
                          <a:effectLst/>
                          <a:latin typeface="+mn-lt"/>
                          <a:ea typeface="+mn-ea"/>
                          <a:cs typeface="+mn-cs"/>
                        </a:rPr>
                        <a:t>Summarize the text delimited by triple quotes in 2 paragraphs. </a:t>
                      </a:r>
                      <a:endParaRPr lang="en-IN" b="0" dirty="0"/>
                    </a:p>
                  </a:txBody>
                  <a:tcPr/>
                </a:tc>
                <a:extLst>
                  <a:ext uri="{0D108BD9-81ED-4DB2-BD59-A6C34878D82A}">
                    <a16:rowId xmlns:a16="http://schemas.microsoft.com/office/drawing/2014/main" val="1240654911"/>
                  </a:ext>
                </a:extLst>
              </a:tr>
              <a:tr h="370840">
                <a:tc>
                  <a:txBody>
                    <a:bodyPr/>
                    <a:lstStyle/>
                    <a:p>
                      <a:endParaRPr lang="en-IN" b="0" dirty="0"/>
                    </a:p>
                  </a:txBody>
                  <a:tcPr/>
                </a:tc>
                <a:tc>
                  <a:txBody>
                    <a:bodyPr/>
                    <a:lstStyle/>
                    <a:p>
                      <a:endParaRPr lang="en-IN" b="0" dirty="0"/>
                    </a:p>
                  </a:txBody>
                  <a:tcPr/>
                </a:tc>
                <a:tc>
                  <a:txBody>
                    <a:bodyPr/>
                    <a:lstStyle/>
                    <a:p>
                      <a:r>
                        <a:rPr lang="en-GB" sz="1800" b="0" i="0" kern="1200" dirty="0">
                          <a:solidFill>
                            <a:schemeClr val="tx1"/>
                          </a:solidFill>
                          <a:effectLst/>
                          <a:latin typeface="+mn-lt"/>
                          <a:ea typeface="+mn-ea"/>
                          <a:cs typeface="+mn-cs"/>
                        </a:rPr>
                        <a:t>Summarize the text delimited by triple quotes in 3 bullet points. </a:t>
                      </a:r>
                      <a:endParaRPr lang="en-IN" b="0" dirty="0"/>
                    </a:p>
                  </a:txBody>
                  <a:tcPr/>
                </a:tc>
                <a:extLst>
                  <a:ext uri="{0D108BD9-81ED-4DB2-BD59-A6C34878D82A}">
                    <a16:rowId xmlns:a16="http://schemas.microsoft.com/office/drawing/2014/main" val="3542164403"/>
                  </a:ext>
                </a:extLst>
              </a:tr>
              <a:tr h="370840">
                <a:tc>
                  <a:txBody>
                    <a:bodyPr/>
                    <a:lstStyle/>
                    <a:p>
                      <a:endParaRPr lang="en-IN" b="0" dirty="0"/>
                    </a:p>
                  </a:txBody>
                  <a:tcPr/>
                </a:tc>
                <a:tc>
                  <a:txBody>
                    <a:bodyPr/>
                    <a:lstStyle/>
                    <a:p>
                      <a:endParaRPr lang="en-IN" b="0" dirty="0"/>
                    </a:p>
                  </a:txBody>
                  <a:tcPr/>
                </a:tc>
                <a:tc>
                  <a:txBody>
                    <a:bodyPr/>
                    <a:lstStyle/>
                    <a:p>
                      <a:r>
                        <a:rPr lang="en-GB" b="0" dirty="0"/>
                        <a:t>Provide response in JSON format with “message” and “subject” as a key value pair</a:t>
                      </a:r>
                      <a:endParaRPr lang="en-IN" b="0" dirty="0"/>
                    </a:p>
                  </a:txBody>
                  <a:tcPr/>
                </a:tc>
                <a:extLst>
                  <a:ext uri="{0D108BD9-81ED-4DB2-BD59-A6C34878D82A}">
                    <a16:rowId xmlns:a16="http://schemas.microsoft.com/office/drawing/2014/main" val="3279666459"/>
                  </a:ext>
                </a:extLst>
              </a:tr>
            </a:tbl>
          </a:graphicData>
        </a:graphic>
      </p:graphicFrame>
    </p:spTree>
    <p:extLst>
      <p:ext uri="{BB962C8B-B14F-4D97-AF65-F5344CB8AC3E}">
        <p14:creationId xmlns:p14="http://schemas.microsoft.com/office/powerpoint/2010/main" val="34751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DA1F03D-C15E-6FE4-CF6D-62B426895C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FBE5A8D-963B-B386-7543-8740DB2CB5E9}"/>
              </a:ext>
            </a:extLst>
          </p:cNvPr>
          <p:cNvPicPr>
            <a:picLocks noChangeAspect="1"/>
          </p:cNvPicPr>
          <p:nvPr/>
        </p:nvPicPr>
        <p:blipFill>
          <a:blip r:embed="rId4"/>
          <a:stretch>
            <a:fillRect/>
          </a:stretch>
        </p:blipFill>
        <p:spPr>
          <a:xfrm>
            <a:off x="2433637" y="123874"/>
            <a:ext cx="7324725" cy="4533900"/>
          </a:xfrm>
          <a:prstGeom prst="rect">
            <a:avLst/>
          </a:prstGeom>
        </p:spPr>
      </p:pic>
      <p:pic>
        <p:nvPicPr>
          <p:cNvPr id="7" name="Picture 6">
            <a:extLst>
              <a:ext uri="{FF2B5EF4-FFF2-40B4-BE49-F238E27FC236}">
                <a16:creationId xmlns:a16="http://schemas.microsoft.com/office/drawing/2014/main" id="{615A08F2-7984-3718-50DD-0ED845DC1723}"/>
              </a:ext>
            </a:extLst>
          </p:cNvPr>
          <p:cNvPicPr>
            <a:picLocks noChangeAspect="1"/>
          </p:cNvPicPr>
          <p:nvPr/>
        </p:nvPicPr>
        <p:blipFill rotWithShape="1">
          <a:blip r:embed="rId5"/>
          <a:srcRect t="10487"/>
          <a:stretch/>
        </p:blipFill>
        <p:spPr>
          <a:xfrm>
            <a:off x="2085974" y="4781648"/>
            <a:ext cx="8020050" cy="1952478"/>
          </a:xfrm>
          <a:prstGeom prst="rect">
            <a:avLst/>
          </a:prstGeom>
        </p:spPr>
      </p:pic>
    </p:spTree>
    <p:extLst>
      <p:ext uri="{BB962C8B-B14F-4D97-AF65-F5344CB8AC3E}">
        <p14:creationId xmlns:p14="http://schemas.microsoft.com/office/powerpoint/2010/main" val="149111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25E989E-8022-9D0E-B64E-96B8FC627D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5</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Specify output formats as table</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nvGraphicFramePr>
        <p:xfrm>
          <a:off x="620327" y="3429000"/>
          <a:ext cx="10951346" cy="2011680"/>
        </p:xfrm>
        <a:graphic>
          <a:graphicData uri="http://schemas.openxmlformats.org/drawingml/2006/table">
            <a:tbl>
              <a:tblPr firstRow="1" bandRow="1">
                <a:tableStyleId>{5FD0F851-EC5A-4D38-B0AD-8093EC10F338}</a:tableStyleId>
              </a:tblPr>
              <a:tblGrid>
                <a:gridCol w="4479524">
                  <a:extLst>
                    <a:ext uri="{9D8B030D-6E8A-4147-A177-3AD203B41FA5}">
                      <a16:colId xmlns:a16="http://schemas.microsoft.com/office/drawing/2014/main" val="23135387"/>
                    </a:ext>
                  </a:extLst>
                </a:gridCol>
                <a:gridCol w="497150">
                  <a:extLst>
                    <a:ext uri="{9D8B030D-6E8A-4147-A177-3AD203B41FA5}">
                      <a16:colId xmlns:a16="http://schemas.microsoft.com/office/drawing/2014/main" val="1264279941"/>
                    </a:ext>
                  </a:extLst>
                </a:gridCol>
                <a:gridCol w="5974672">
                  <a:extLst>
                    <a:ext uri="{9D8B030D-6E8A-4147-A177-3AD203B41FA5}">
                      <a16:colId xmlns:a16="http://schemas.microsoft.com/office/drawing/2014/main" val="1696849112"/>
                    </a:ext>
                  </a:extLst>
                </a:gridCol>
              </a:tblGrid>
              <a:tr h="370840">
                <a:tc>
                  <a:txBody>
                    <a:bodyPr/>
                    <a:lstStyle/>
                    <a:p>
                      <a:r>
                        <a:rPr lang="en-GB" sz="1800" b="0" i="0" kern="1200" dirty="0">
                          <a:solidFill>
                            <a:schemeClr val="tx1"/>
                          </a:solidFill>
                          <a:effectLst/>
                          <a:latin typeface="+mn-lt"/>
                          <a:ea typeface="+mn-ea"/>
                          <a:cs typeface="+mn-cs"/>
                        </a:rPr>
                        <a:t>Summarize the text “In a recent business report presentation, the CEO of Zana Corp. highlighted their remarkable growth in the past fiscal year. She shared that the company experienced a 15% increase in revenue, reaching $50 million, with a 12% profit margin ($6 million in net profit).”</a:t>
                      </a:r>
                      <a:endParaRPr lang="en-IN" sz="1800" b="0" i="0" kern="1200" dirty="0">
                        <a:solidFill>
                          <a:schemeClr val="tx1"/>
                        </a:solidFill>
                        <a:effectLst/>
                        <a:latin typeface="+mn-lt"/>
                        <a:ea typeface="+mn-ea"/>
                        <a:cs typeface="+mn-cs"/>
                      </a:endParaRPr>
                    </a:p>
                  </a:txBody>
                  <a:tcPr/>
                </a:tc>
                <a:tc>
                  <a:txBody>
                    <a:bodyPr/>
                    <a:lstStyle/>
                    <a:p>
                      <a:r>
                        <a:rPr lang="en-GB" b="0" dirty="0"/>
                        <a:t>-&gt;</a:t>
                      </a:r>
                      <a:endParaRPr lang="en-IN" b="0" dirty="0"/>
                    </a:p>
                  </a:txBody>
                  <a:tcPr/>
                </a:tc>
                <a:tc>
                  <a:txBody>
                    <a:bodyPr/>
                    <a:lstStyle/>
                    <a:p>
                      <a:r>
                        <a:rPr lang="en-GB" dirty="0"/>
                        <a:t>Generate a table containing this information: </a:t>
                      </a:r>
                      <a:br>
                        <a:rPr lang="en-GB" dirty="0"/>
                      </a:br>
                      <a:r>
                        <a:rPr lang="en-GB" sz="1800" b="0" i="0" kern="1200" dirty="0">
                          <a:solidFill>
                            <a:schemeClr val="tx1"/>
                          </a:solidFill>
                          <a:effectLst/>
                          <a:latin typeface="+mn-lt"/>
                          <a:ea typeface="+mn-ea"/>
                          <a:cs typeface="+mn-cs"/>
                        </a:rPr>
                        <a:t>“In a recent business report presentation, the CEO of Zana Corp. highlighted their remarkable growth in the past fiscal year. She shared that the company experienced a 15% increase in revenue, reaching $50 million, with a 12% profit margin ($6 million in net profit).”</a:t>
                      </a:r>
                      <a:endParaRPr lang="en-IN"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419016379"/>
                  </a:ext>
                </a:extLst>
              </a:tr>
            </a:tbl>
          </a:graphicData>
        </a:graphic>
      </p:graphicFrame>
    </p:spTree>
    <p:extLst>
      <p:ext uri="{BB962C8B-B14F-4D97-AF65-F5344CB8AC3E}">
        <p14:creationId xmlns:p14="http://schemas.microsoft.com/office/powerpoint/2010/main" val="199137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832B8A6-8734-9100-A953-04C1FCB2B4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37D118D-C99D-736E-BD27-55B0EE596FA3}"/>
              </a:ext>
            </a:extLst>
          </p:cNvPr>
          <p:cNvPicPr>
            <a:picLocks noChangeAspect="1"/>
          </p:cNvPicPr>
          <p:nvPr/>
        </p:nvPicPr>
        <p:blipFill>
          <a:blip r:embed="rId4"/>
          <a:stretch>
            <a:fillRect/>
          </a:stretch>
        </p:blipFill>
        <p:spPr>
          <a:xfrm>
            <a:off x="1176337" y="180975"/>
            <a:ext cx="9839325" cy="6496050"/>
          </a:xfrm>
          <a:prstGeom prst="rect">
            <a:avLst/>
          </a:prstGeom>
        </p:spPr>
      </p:pic>
    </p:spTree>
    <p:extLst>
      <p:ext uri="{BB962C8B-B14F-4D97-AF65-F5344CB8AC3E}">
        <p14:creationId xmlns:p14="http://schemas.microsoft.com/office/powerpoint/2010/main" val="415956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ED843DF-D970-9D17-6B4F-9B16D11AEA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153477"/>
            <a:ext cx="10515600" cy="1325563"/>
          </a:xfrm>
        </p:spPr>
        <p:txBody>
          <a:bodyPr/>
          <a:lstStyle/>
          <a:p>
            <a:pPr algn="ctr"/>
            <a:r>
              <a:rPr lang="en-AU" dirty="0">
                <a:solidFill>
                  <a:schemeClr val="accent1">
                    <a:lumMod val="50000"/>
                  </a:schemeClr>
                </a:solidFill>
              </a:rPr>
              <a:t>Overview</a:t>
            </a:r>
            <a:endParaRPr lang="en-AU" dirty="0"/>
          </a:p>
        </p:txBody>
      </p:sp>
      <p:cxnSp>
        <p:nvCxnSpPr>
          <p:cNvPr id="42" name="Straight Connector 41"/>
          <p:cNvCxnSpPr/>
          <p:nvPr/>
        </p:nvCxnSpPr>
        <p:spPr>
          <a:xfrm>
            <a:off x="5790743" y="1997154"/>
            <a:ext cx="9525" cy="350996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94F6DC4-65F2-47CC-A893-93B681D3F938}"/>
              </a:ext>
            </a:extLst>
          </p:cNvPr>
          <p:cNvSpPr txBox="1"/>
          <p:nvPr/>
        </p:nvSpPr>
        <p:spPr>
          <a:xfrm>
            <a:off x="7270257" y="3454284"/>
            <a:ext cx="4839786" cy="461665"/>
          </a:xfrm>
          <a:prstGeom prst="rect">
            <a:avLst/>
          </a:prstGeom>
          <a:noFill/>
        </p:spPr>
        <p:txBody>
          <a:bodyPr wrap="none" rtlCol="0">
            <a:spAutoFit/>
          </a:bodyPr>
          <a:lstStyle/>
          <a:p>
            <a:r>
              <a:rPr lang="en-IN" sz="2400" dirty="0">
                <a:solidFill>
                  <a:schemeClr val="accent1">
                    <a:lumMod val="50000"/>
                  </a:schemeClr>
                </a:solidFill>
              </a:rPr>
              <a:t>Generic prompts for technical writers</a:t>
            </a:r>
          </a:p>
        </p:txBody>
      </p:sp>
      <p:sp>
        <p:nvSpPr>
          <p:cNvPr id="12" name="TextBox 11">
            <a:extLst>
              <a:ext uri="{FF2B5EF4-FFF2-40B4-BE49-F238E27FC236}">
                <a16:creationId xmlns:a16="http://schemas.microsoft.com/office/drawing/2014/main" id="{594F6DC4-65F2-47CC-A893-93B681D3F938}"/>
              </a:ext>
            </a:extLst>
          </p:cNvPr>
          <p:cNvSpPr txBox="1"/>
          <p:nvPr/>
        </p:nvSpPr>
        <p:spPr>
          <a:xfrm>
            <a:off x="7270257" y="2392755"/>
            <a:ext cx="3488584" cy="461665"/>
          </a:xfrm>
          <a:prstGeom prst="rect">
            <a:avLst/>
          </a:prstGeom>
          <a:noFill/>
        </p:spPr>
        <p:txBody>
          <a:bodyPr wrap="none" rtlCol="0">
            <a:spAutoFit/>
          </a:bodyPr>
          <a:lstStyle/>
          <a:p>
            <a:r>
              <a:rPr lang="en-IN" sz="2400" dirty="0">
                <a:solidFill>
                  <a:schemeClr val="accent1">
                    <a:lumMod val="50000"/>
                  </a:schemeClr>
                </a:solidFill>
              </a:rPr>
              <a:t>Prompt engineering basics</a:t>
            </a:r>
          </a:p>
        </p:txBody>
      </p:sp>
      <p:sp>
        <p:nvSpPr>
          <p:cNvPr id="8" name="TextBox 7">
            <a:extLst>
              <a:ext uri="{FF2B5EF4-FFF2-40B4-BE49-F238E27FC236}">
                <a16:creationId xmlns:a16="http://schemas.microsoft.com/office/drawing/2014/main" id="{594F6DC4-65F2-47CC-A893-93B681D3F938}"/>
              </a:ext>
            </a:extLst>
          </p:cNvPr>
          <p:cNvSpPr txBox="1"/>
          <p:nvPr/>
        </p:nvSpPr>
        <p:spPr>
          <a:xfrm>
            <a:off x="7270257" y="4566080"/>
            <a:ext cx="4114331" cy="461665"/>
          </a:xfrm>
          <a:prstGeom prst="rect">
            <a:avLst/>
          </a:prstGeom>
          <a:noFill/>
        </p:spPr>
        <p:txBody>
          <a:bodyPr wrap="none" rtlCol="0">
            <a:spAutoFit/>
          </a:bodyPr>
          <a:lstStyle/>
          <a:p>
            <a:r>
              <a:rPr lang="en-IN" sz="2400" dirty="0">
                <a:solidFill>
                  <a:schemeClr val="accent1">
                    <a:lumMod val="50000"/>
                  </a:schemeClr>
                </a:solidFill>
              </a:rPr>
              <a:t>Prompts for business use cases </a:t>
            </a:r>
          </a:p>
        </p:txBody>
      </p:sp>
      <p:pic>
        <p:nvPicPr>
          <p:cNvPr id="5122"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38" y="2198660"/>
            <a:ext cx="3023053" cy="30230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een Check Mark Icon Images – Browse 64,860 Stock Photos ...">
            <a:extLst>
              <a:ext uri="{FF2B5EF4-FFF2-40B4-BE49-F238E27FC236}">
                <a16:creationId xmlns:a16="http://schemas.microsoft.com/office/drawing/2014/main" id="{5E11B2C0-C4B6-BBAC-B389-87773F1E108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1469" t="21198" r="21680" b="20291"/>
          <a:stretch/>
        </p:blipFill>
        <p:spPr bwMode="auto">
          <a:xfrm>
            <a:off x="6284272" y="2291920"/>
            <a:ext cx="568318" cy="5849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een Check Mark Icon Images – Browse 64,860 Stock Photos ...">
            <a:extLst>
              <a:ext uri="{FF2B5EF4-FFF2-40B4-BE49-F238E27FC236}">
                <a16:creationId xmlns:a16="http://schemas.microsoft.com/office/drawing/2014/main" id="{6DACAD26-CED4-9CE9-7B76-943A3F946F2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1469" t="21198" r="21680" b="20291"/>
          <a:stretch/>
        </p:blipFill>
        <p:spPr bwMode="auto">
          <a:xfrm>
            <a:off x="6299503" y="3396259"/>
            <a:ext cx="568318" cy="584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een Check Mark Icon Images – Browse 64,860 Stock Photos ...">
            <a:extLst>
              <a:ext uri="{FF2B5EF4-FFF2-40B4-BE49-F238E27FC236}">
                <a16:creationId xmlns:a16="http://schemas.microsoft.com/office/drawing/2014/main" id="{705A8BF6-EEC5-1592-97AF-87A5E3EADD1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1469" t="21198" r="21680" b="20291"/>
          <a:stretch/>
        </p:blipFill>
        <p:spPr bwMode="auto">
          <a:xfrm>
            <a:off x="6299503" y="4512928"/>
            <a:ext cx="568318" cy="58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4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161C8DE-80EA-D2F3-61B5-1B56C7696B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6</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Iterative fine tuning</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4173022668"/>
              </p:ext>
            </p:extLst>
          </p:nvPr>
        </p:nvGraphicFramePr>
        <p:xfrm>
          <a:off x="490194" y="3880116"/>
          <a:ext cx="11166187" cy="1381760"/>
        </p:xfrm>
        <a:graphic>
          <a:graphicData uri="http://schemas.openxmlformats.org/drawingml/2006/table">
            <a:tbl>
              <a:tblPr firstRow="1" bandRow="1">
                <a:tableStyleId>{5FD0F851-EC5A-4D38-B0AD-8093EC10F338}</a:tableStyleId>
              </a:tblPr>
              <a:tblGrid>
                <a:gridCol w="4711765">
                  <a:extLst>
                    <a:ext uri="{9D8B030D-6E8A-4147-A177-3AD203B41FA5}">
                      <a16:colId xmlns:a16="http://schemas.microsoft.com/office/drawing/2014/main" val="23135387"/>
                    </a:ext>
                  </a:extLst>
                </a:gridCol>
                <a:gridCol w="463550">
                  <a:extLst>
                    <a:ext uri="{9D8B030D-6E8A-4147-A177-3AD203B41FA5}">
                      <a16:colId xmlns:a16="http://schemas.microsoft.com/office/drawing/2014/main" val="1264279941"/>
                    </a:ext>
                  </a:extLst>
                </a:gridCol>
                <a:gridCol w="5990872">
                  <a:extLst>
                    <a:ext uri="{9D8B030D-6E8A-4147-A177-3AD203B41FA5}">
                      <a16:colId xmlns:a16="http://schemas.microsoft.com/office/drawing/2014/main" val="1696849112"/>
                    </a:ext>
                  </a:extLst>
                </a:gridCol>
              </a:tblGrid>
              <a:tr h="370840">
                <a:tc>
                  <a:txBody>
                    <a:bodyPr/>
                    <a:lstStyle/>
                    <a:p>
                      <a:r>
                        <a:rPr lang="en-GB" sz="1800" b="0" i="0" kern="1200" dirty="0">
                          <a:solidFill>
                            <a:schemeClr val="tx1"/>
                          </a:solidFill>
                          <a:effectLst/>
                          <a:latin typeface="+mn-lt"/>
                          <a:ea typeface="+mn-ea"/>
                          <a:cs typeface="+mn-cs"/>
                        </a:rPr>
                        <a:t>What is the distance between Berlin and Paris? </a:t>
                      </a:r>
                    </a:p>
                  </a:txBody>
                  <a:tcPr/>
                </a:tc>
                <a:tc>
                  <a:txBody>
                    <a:bodyPr/>
                    <a:lstStyle/>
                    <a:p>
                      <a:r>
                        <a:rPr lang="en-GB" b="0" dirty="0"/>
                        <a:t>-&gt;</a:t>
                      </a:r>
                      <a:endParaRPr lang="en-IN" b="0" dirty="0"/>
                    </a:p>
                  </a:txBody>
                  <a:tcPr/>
                </a:tc>
                <a:tc>
                  <a:txBody>
                    <a:bodyPr/>
                    <a:lstStyle/>
                    <a:p>
                      <a:r>
                        <a:rPr lang="en-GB" sz="1800" b="0" i="0" kern="1200" dirty="0">
                          <a:solidFill>
                            <a:schemeClr val="tx1"/>
                          </a:solidFill>
                          <a:effectLst/>
                          <a:latin typeface="+mn-lt"/>
                          <a:ea typeface="+mn-ea"/>
                          <a:cs typeface="+mn-cs"/>
                        </a:rPr>
                        <a:t>What is the distance between Berlin and Paris? </a:t>
                      </a:r>
                    </a:p>
                  </a:txBody>
                  <a:tcPr/>
                </a:tc>
                <a:extLst>
                  <a:ext uri="{0D108BD9-81ED-4DB2-BD59-A6C34878D82A}">
                    <a16:rowId xmlns:a16="http://schemas.microsoft.com/office/drawing/2014/main" val="2419016379"/>
                  </a:ext>
                </a:extLst>
              </a:tr>
              <a:tr h="370840">
                <a:tc>
                  <a:txBody>
                    <a:bodyPr/>
                    <a:lstStyle/>
                    <a:p>
                      <a:endParaRPr lang="en-IN" b="0" dirty="0"/>
                    </a:p>
                  </a:txBody>
                  <a:tcPr/>
                </a:tc>
                <a:tc>
                  <a:txBody>
                    <a:bodyPr/>
                    <a:lstStyle/>
                    <a:p>
                      <a:endParaRPr lang="en-IN" b="0" dirty="0"/>
                    </a:p>
                  </a:txBody>
                  <a:tcPr/>
                </a:tc>
                <a:tc>
                  <a:txBody>
                    <a:bodyPr/>
                    <a:lstStyle/>
                    <a:p>
                      <a:r>
                        <a:rPr lang="en-GB" sz="1800" b="0" i="0" kern="1200" dirty="0">
                          <a:solidFill>
                            <a:schemeClr val="tx1"/>
                          </a:solidFill>
                          <a:effectLst/>
                          <a:latin typeface="+mn-lt"/>
                          <a:ea typeface="+mn-ea"/>
                          <a:cs typeface="+mn-cs"/>
                        </a:rPr>
                        <a:t>Compare it with the distance between Munich and Paris so that I can access </a:t>
                      </a:r>
                      <a:endParaRPr lang="en-GB" b="0" dirty="0"/>
                    </a:p>
                  </a:txBody>
                  <a:tcPr/>
                </a:tc>
                <a:extLst>
                  <a:ext uri="{0D108BD9-81ED-4DB2-BD59-A6C34878D82A}">
                    <a16:rowId xmlns:a16="http://schemas.microsoft.com/office/drawing/2014/main" val="1240654911"/>
                  </a:ext>
                </a:extLst>
              </a:tr>
              <a:tr h="370840">
                <a:tc>
                  <a:txBody>
                    <a:bodyPr/>
                    <a:lstStyle/>
                    <a:p>
                      <a:endParaRPr lang="en-IN" b="0" dirty="0"/>
                    </a:p>
                  </a:txBody>
                  <a:tcPr/>
                </a:tc>
                <a:tc>
                  <a:txBody>
                    <a:bodyPr/>
                    <a:lstStyle/>
                    <a:p>
                      <a:endParaRPr lang="en-IN" b="0" dirty="0"/>
                    </a:p>
                  </a:txBody>
                  <a:tcPr/>
                </a:tc>
                <a:tc>
                  <a:txBody>
                    <a:bodyPr/>
                    <a:lstStyle/>
                    <a:p>
                      <a:r>
                        <a:rPr lang="en-IN" sz="1800" b="0" i="0" kern="1200" dirty="0">
                          <a:solidFill>
                            <a:schemeClr val="tx1"/>
                          </a:solidFill>
                          <a:effectLst/>
                          <a:latin typeface="+mn-lt"/>
                          <a:ea typeface="+mn-ea"/>
                          <a:cs typeface="+mn-cs"/>
                        </a:rPr>
                        <a:t>in one word</a:t>
                      </a:r>
                    </a:p>
                  </a:txBody>
                  <a:tcPr/>
                </a:tc>
                <a:extLst>
                  <a:ext uri="{0D108BD9-81ED-4DB2-BD59-A6C34878D82A}">
                    <a16:rowId xmlns:a16="http://schemas.microsoft.com/office/drawing/2014/main" val="3542164403"/>
                  </a:ext>
                </a:extLst>
              </a:tr>
            </a:tbl>
          </a:graphicData>
        </a:graphic>
      </p:graphicFrame>
    </p:spTree>
    <p:extLst>
      <p:ext uri="{BB962C8B-B14F-4D97-AF65-F5344CB8AC3E}">
        <p14:creationId xmlns:p14="http://schemas.microsoft.com/office/powerpoint/2010/main" val="429193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404C9BF-5225-83E4-3159-D9932DF61F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3A757FB-72D0-B97E-ABB4-B77D64E99016}"/>
              </a:ext>
            </a:extLst>
          </p:cNvPr>
          <p:cNvPicPr>
            <a:picLocks noChangeAspect="1"/>
          </p:cNvPicPr>
          <p:nvPr/>
        </p:nvPicPr>
        <p:blipFill>
          <a:blip r:embed="rId4"/>
          <a:stretch>
            <a:fillRect/>
          </a:stretch>
        </p:blipFill>
        <p:spPr>
          <a:xfrm>
            <a:off x="2171152" y="804496"/>
            <a:ext cx="7849695" cy="5249008"/>
          </a:xfrm>
          <a:prstGeom prst="rect">
            <a:avLst/>
          </a:prstGeom>
        </p:spPr>
      </p:pic>
    </p:spTree>
    <p:extLst>
      <p:ext uri="{BB962C8B-B14F-4D97-AF65-F5344CB8AC3E}">
        <p14:creationId xmlns:p14="http://schemas.microsoft.com/office/powerpoint/2010/main" val="300257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1C75B1-805E-E5A3-708D-DF4115500B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1E30692-9F8B-0FAA-A5F9-9F2F5C371685}"/>
              </a:ext>
            </a:extLst>
          </p:cNvPr>
          <p:cNvPicPr>
            <a:picLocks noChangeAspect="1"/>
          </p:cNvPicPr>
          <p:nvPr/>
        </p:nvPicPr>
        <p:blipFill>
          <a:blip r:embed="rId4"/>
          <a:stretch>
            <a:fillRect/>
          </a:stretch>
        </p:blipFill>
        <p:spPr>
          <a:xfrm>
            <a:off x="1918704" y="1037891"/>
            <a:ext cx="8354591" cy="4782217"/>
          </a:xfrm>
          <a:prstGeom prst="rect">
            <a:avLst/>
          </a:prstGeom>
        </p:spPr>
      </p:pic>
    </p:spTree>
    <p:extLst>
      <p:ext uri="{BB962C8B-B14F-4D97-AF65-F5344CB8AC3E}">
        <p14:creationId xmlns:p14="http://schemas.microsoft.com/office/powerpoint/2010/main" val="113681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7</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Code generation &amp; debugging</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3196394867"/>
              </p:ext>
            </p:extLst>
          </p:nvPr>
        </p:nvGraphicFramePr>
        <p:xfrm>
          <a:off x="705035" y="3880116"/>
          <a:ext cx="10951346" cy="1188720"/>
        </p:xfrm>
        <a:graphic>
          <a:graphicData uri="http://schemas.openxmlformats.org/drawingml/2006/table">
            <a:tbl>
              <a:tblPr firstRow="1" bandRow="1">
                <a:tableStyleId>{5FD0F851-EC5A-4D38-B0AD-8093EC10F338}</a:tableStyleId>
              </a:tblPr>
              <a:tblGrid>
                <a:gridCol w="4479524">
                  <a:extLst>
                    <a:ext uri="{9D8B030D-6E8A-4147-A177-3AD203B41FA5}">
                      <a16:colId xmlns:a16="http://schemas.microsoft.com/office/drawing/2014/main" val="23135387"/>
                    </a:ext>
                  </a:extLst>
                </a:gridCol>
                <a:gridCol w="497150">
                  <a:extLst>
                    <a:ext uri="{9D8B030D-6E8A-4147-A177-3AD203B41FA5}">
                      <a16:colId xmlns:a16="http://schemas.microsoft.com/office/drawing/2014/main" val="1264279941"/>
                    </a:ext>
                  </a:extLst>
                </a:gridCol>
                <a:gridCol w="5974672">
                  <a:extLst>
                    <a:ext uri="{9D8B030D-6E8A-4147-A177-3AD203B41FA5}">
                      <a16:colId xmlns:a16="http://schemas.microsoft.com/office/drawing/2014/main" val="1696849112"/>
                    </a:ext>
                  </a:extLst>
                </a:gridCol>
              </a:tblGrid>
              <a:tr h="370840">
                <a:tc>
                  <a:txBody>
                    <a:bodyPr/>
                    <a:lstStyle/>
                    <a:p>
                      <a:r>
                        <a:rPr lang="en-GB" sz="1800" b="0" i="0" kern="1200" dirty="0">
                          <a:solidFill>
                            <a:schemeClr val="tx1"/>
                          </a:solidFill>
                          <a:effectLst/>
                          <a:latin typeface="+mn-lt"/>
                          <a:ea typeface="+mn-ea"/>
                          <a:cs typeface="+mn-cs"/>
                        </a:rPr>
                        <a:t>Act as a junior python programmer. Write a code to generate Fibonacci series</a:t>
                      </a:r>
                    </a:p>
                  </a:txBody>
                  <a:tcPr/>
                </a:tc>
                <a:tc>
                  <a:txBody>
                    <a:bodyPr/>
                    <a:lstStyle/>
                    <a:p>
                      <a:endParaRPr lang="en-IN" b="0" dirty="0"/>
                    </a:p>
                  </a:txBody>
                  <a:tcPr/>
                </a:tc>
                <a:tc>
                  <a:txBody>
                    <a:bodyPr/>
                    <a:lstStyle/>
                    <a:p>
                      <a:r>
                        <a:rPr lang="en-IN" sz="1800" b="1" i="0" kern="1200" dirty="0">
                          <a:solidFill>
                            <a:schemeClr val="tx1"/>
                          </a:solidFill>
                          <a:effectLst/>
                          <a:latin typeface="+mn-lt"/>
                          <a:ea typeface="+mn-ea"/>
                          <a:cs typeface="+mn-cs"/>
                        </a:rPr>
                        <a:t>Debug this Python code</a:t>
                      </a:r>
                      <a:r>
                        <a:rPr lang="en-IN" sz="1800" b="0" i="0" kern="1200" dirty="0">
                          <a:solidFill>
                            <a:schemeClr val="tx1"/>
                          </a:solidFill>
                          <a:effectLst/>
                          <a:latin typeface="+mn-lt"/>
                          <a:ea typeface="+mn-ea"/>
                          <a:cs typeface="+mn-cs"/>
                        </a:rPr>
                        <a:t>: 1. </a:t>
                      </a:r>
                      <a:r>
                        <a:rPr lang="en-IN" sz="1800" b="0" i="0" kern="1200" dirty="0" err="1">
                          <a:solidFill>
                            <a:schemeClr val="tx1"/>
                          </a:solidFill>
                          <a:effectLst/>
                          <a:latin typeface="+mn-lt"/>
                          <a:ea typeface="+mn-ea"/>
                          <a:cs typeface="+mn-cs"/>
                        </a:rPr>
                        <a:t>pizza_cost</a:t>
                      </a:r>
                      <a:r>
                        <a:rPr lang="en-IN" sz="1800" b="0" i="0" kern="1200" dirty="0">
                          <a:solidFill>
                            <a:schemeClr val="tx1"/>
                          </a:solidFill>
                          <a:effectLst/>
                          <a:latin typeface="+mn-lt"/>
                          <a:ea typeface="+mn-ea"/>
                          <a:cs typeface="+mn-cs"/>
                        </a:rPr>
                        <a:t> = 100 2. partygoers = 10 3. while partygoers = 0: 4. </a:t>
                      </a:r>
                      <a:r>
                        <a:rPr lang="en-IN" sz="1800" b="0" i="0" kern="1200" dirty="0" err="1">
                          <a:solidFill>
                            <a:schemeClr val="tx1"/>
                          </a:solidFill>
                          <a:effectLst/>
                          <a:latin typeface="+mn-lt"/>
                          <a:ea typeface="+mn-ea"/>
                          <a:cs typeface="+mn-cs"/>
                        </a:rPr>
                        <a:t>cost_per_person</a:t>
                      </a:r>
                      <a:r>
                        <a:rPr lang="en-IN" sz="1800" b="0" i="0" kern="1200" dirty="0">
                          <a:solidFill>
                            <a:schemeClr val="tx1"/>
                          </a:solidFill>
                          <a:effectLst/>
                          <a:latin typeface="+mn-lt"/>
                          <a:ea typeface="+mn-ea"/>
                          <a:cs typeface="+mn-cs"/>
                        </a:rPr>
                        <a:t> = </a:t>
                      </a:r>
                      <a:r>
                        <a:rPr lang="en-IN" sz="1800" b="0" i="0" kern="1200" dirty="0" err="1">
                          <a:solidFill>
                            <a:schemeClr val="tx1"/>
                          </a:solidFill>
                          <a:effectLst/>
                          <a:latin typeface="+mn-lt"/>
                          <a:ea typeface="+mn-ea"/>
                          <a:cs typeface="+mn-cs"/>
                        </a:rPr>
                        <a:t>pizza_cost</a:t>
                      </a:r>
                      <a:r>
                        <a:rPr lang="en-IN" sz="1800" b="0" i="0" kern="1200" dirty="0">
                          <a:solidFill>
                            <a:schemeClr val="tx1"/>
                          </a:solidFill>
                          <a:effectLst/>
                          <a:latin typeface="+mn-lt"/>
                          <a:ea typeface="+mn-ea"/>
                          <a:cs typeface="+mn-cs"/>
                        </a:rPr>
                        <a:t> / partygoers 5. print("the cost per person is $", "{:.2f}".format(</a:t>
                      </a:r>
                      <a:r>
                        <a:rPr lang="en-IN" sz="1800" b="0" i="0" kern="1200" dirty="0" err="1">
                          <a:solidFill>
                            <a:schemeClr val="tx1"/>
                          </a:solidFill>
                          <a:effectLst/>
                          <a:latin typeface="+mn-lt"/>
                          <a:ea typeface="+mn-ea"/>
                          <a:cs typeface="+mn-cs"/>
                        </a:rPr>
                        <a:t>cost_per_person</a:t>
                      </a:r>
                      <a:r>
                        <a:rPr lang="en-IN" sz="1800" b="0" i="0" kern="1200" dirty="0">
                          <a:solidFill>
                            <a:schemeClr val="tx1"/>
                          </a:solidFill>
                          <a:effectLst/>
                          <a:latin typeface="+mn-lt"/>
                          <a:ea typeface="+mn-ea"/>
                          <a:cs typeface="+mn-cs"/>
                        </a:rPr>
                        <a:t>)) 6. partygoers -= 2</a:t>
                      </a:r>
                      <a:endParaRPr lang="en-GB"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419016379"/>
                  </a:ext>
                </a:extLst>
              </a:tr>
            </a:tbl>
          </a:graphicData>
        </a:graphic>
      </p:graphicFrame>
    </p:spTree>
    <p:extLst>
      <p:ext uri="{BB962C8B-B14F-4D97-AF65-F5344CB8AC3E}">
        <p14:creationId xmlns:p14="http://schemas.microsoft.com/office/powerpoint/2010/main" val="81803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BE5E0FD-AC3E-95D5-2B90-2CE05275B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DB220FB9-60B5-7AD2-49B2-83A8127D4B63}"/>
              </a:ext>
            </a:extLst>
          </p:cNvPr>
          <p:cNvPicPr>
            <a:picLocks noChangeAspect="1"/>
          </p:cNvPicPr>
          <p:nvPr/>
        </p:nvPicPr>
        <p:blipFill>
          <a:blip r:embed="rId4"/>
          <a:stretch>
            <a:fillRect/>
          </a:stretch>
        </p:blipFill>
        <p:spPr>
          <a:xfrm>
            <a:off x="1612604" y="0"/>
            <a:ext cx="8966791" cy="6858000"/>
          </a:xfrm>
          <a:prstGeom prst="rect">
            <a:avLst/>
          </a:prstGeom>
        </p:spPr>
      </p:pic>
    </p:spTree>
    <p:extLst>
      <p:ext uri="{BB962C8B-B14F-4D97-AF65-F5344CB8AC3E}">
        <p14:creationId xmlns:p14="http://schemas.microsoft.com/office/powerpoint/2010/main" val="386899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7B563B6-D031-260F-A125-A70F501349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C4516FF-9205-89DF-A756-C2D4901A932F}"/>
              </a:ext>
            </a:extLst>
          </p:cNvPr>
          <p:cNvPicPr>
            <a:picLocks noChangeAspect="1"/>
          </p:cNvPicPr>
          <p:nvPr/>
        </p:nvPicPr>
        <p:blipFill>
          <a:blip r:embed="rId4"/>
          <a:stretch>
            <a:fillRect/>
          </a:stretch>
        </p:blipFill>
        <p:spPr>
          <a:xfrm>
            <a:off x="1179723" y="0"/>
            <a:ext cx="9832554" cy="6858000"/>
          </a:xfrm>
          <a:prstGeom prst="rect">
            <a:avLst/>
          </a:prstGeom>
        </p:spPr>
      </p:pic>
    </p:spTree>
    <p:extLst>
      <p:ext uri="{BB962C8B-B14F-4D97-AF65-F5344CB8AC3E}">
        <p14:creationId xmlns:p14="http://schemas.microsoft.com/office/powerpoint/2010/main" val="428933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1C04EAD-CA18-9F5E-42BD-1375BC917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C68E3BD-2374-EFCC-18F1-19C0778AE78C}"/>
              </a:ext>
            </a:extLst>
          </p:cNvPr>
          <p:cNvPicPr>
            <a:picLocks noChangeAspect="1"/>
          </p:cNvPicPr>
          <p:nvPr/>
        </p:nvPicPr>
        <p:blipFill>
          <a:blip r:embed="rId4"/>
          <a:stretch>
            <a:fillRect/>
          </a:stretch>
        </p:blipFill>
        <p:spPr>
          <a:xfrm>
            <a:off x="1492500" y="0"/>
            <a:ext cx="9207000" cy="6858000"/>
          </a:xfrm>
          <a:prstGeom prst="rect">
            <a:avLst/>
          </a:prstGeom>
        </p:spPr>
      </p:pic>
    </p:spTree>
    <p:extLst>
      <p:ext uri="{BB962C8B-B14F-4D97-AF65-F5344CB8AC3E}">
        <p14:creationId xmlns:p14="http://schemas.microsoft.com/office/powerpoint/2010/main" val="204357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59F5F23-D90F-D433-4AC6-7E769CCD03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8</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Fixing typos and semantic errors</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7" name="Table 4">
            <a:extLst>
              <a:ext uri="{FF2B5EF4-FFF2-40B4-BE49-F238E27FC236}">
                <a16:creationId xmlns:a16="http://schemas.microsoft.com/office/drawing/2014/main" id="{2B8A7516-7FDF-B92C-3DD4-2479803003D1}"/>
              </a:ext>
            </a:extLst>
          </p:cNvPr>
          <p:cNvGraphicFramePr>
            <a:graphicFrameLocks noGrp="1"/>
          </p:cNvGraphicFramePr>
          <p:nvPr>
            <p:extLst>
              <p:ext uri="{D42A27DB-BD31-4B8C-83A1-F6EECF244321}">
                <p14:modId xmlns:p14="http://schemas.microsoft.com/office/powerpoint/2010/main" val="2818628981"/>
              </p:ext>
            </p:extLst>
          </p:nvPr>
        </p:nvGraphicFramePr>
        <p:xfrm>
          <a:off x="1562285" y="3908691"/>
          <a:ext cx="8924740" cy="2286000"/>
        </p:xfrm>
        <a:graphic>
          <a:graphicData uri="http://schemas.openxmlformats.org/drawingml/2006/table">
            <a:tbl>
              <a:tblPr firstRow="1" bandRow="1">
                <a:tableStyleId>{5FD0F851-EC5A-4D38-B0AD-8093EC10F338}</a:tableStyleId>
              </a:tblPr>
              <a:tblGrid>
                <a:gridCol w="8924740">
                  <a:extLst>
                    <a:ext uri="{9D8B030D-6E8A-4147-A177-3AD203B41FA5}">
                      <a16:colId xmlns:a16="http://schemas.microsoft.com/office/drawing/2014/main" val="23135387"/>
                    </a:ext>
                  </a:extLst>
                </a:gridCol>
              </a:tblGrid>
              <a:tr h="370840">
                <a:tc>
                  <a:txBody>
                    <a:bodyPr/>
                    <a:lstStyle/>
                    <a:p>
                      <a:r>
                        <a:rPr lang="en-GB" sz="1800" b="0" i="0" kern="1200" dirty="0">
                          <a:solidFill>
                            <a:schemeClr val="tx1"/>
                          </a:solidFill>
                          <a:effectLst/>
                          <a:latin typeface="+mn-lt"/>
                          <a:ea typeface="+mn-ea"/>
                          <a:cs typeface="+mn-cs"/>
                        </a:rPr>
                        <a:t>Highlight typos and grammar mistakes in the text delimited by triple quotes “””</a:t>
                      </a:r>
                      <a:br>
                        <a:rPr lang="en-GB" sz="1800" b="0" i="0" kern="1200" dirty="0">
                          <a:solidFill>
                            <a:schemeClr val="tx1"/>
                          </a:solidFill>
                          <a:effectLst/>
                          <a:latin typeface="+mn-lt"/>
                          <a:ea typeface="+mn-ea"/>
                          <a:cs typeface="+mn-cs"/>
                        </a:rPr>
                      </a:b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“Ask </a:t>
                      </a:r>
                      <a:r>
                        <a:rPr lang="en-GB" sz="1800" b="0" i="0" kern="1200" dirty="0" err="1">
                          <a:solidFill>
                            <a:schemeClr val="tx1"/>
                          </a:solidFill>
                          <a:effectLst/>
                          <a:latin typeface="+mn-lt"/>
                          <a:ea typeface="+mn-ea"/>
                          <a:cs typeface="+mn-cs"/>
                        </a:rPr>
                        <a:t>Eddy”the</a:t>
                      </a:r>
                      <a:r>
                        <a:rPr lang="en-GB" sz="1800" b="0" i="0" kern="1200" dirty="0">
                          <a:solidFill>
                            <a:schemeClr val="tx1"/>
                          </a:solidFill>
                          <a:effectLst/>
                          <a:latin typeface="+mn-lt"/>
                          <a:ea typeface="+mn-ea"/>
                          <a:cs typeface="+mn-cs"/>
                        </a:rPr>
                        <a:t> Generative Artificial Intelligence (</a:t>
                      </a:r>
                      <a:r>
                        <a:rPr lang="en-GB" sz="1800" b="0" i="0" kern="1200" dirty="0" err="1">
                          <a:solidFill>
                            <a:schemeClr val="tx1"/>
                          </a:solidFill>
                          <a:effectLst/>
                          <a:latin typeface="+mn-lt"/>
                          <a:ea typeface="+mn-ea"/>
                          <a:cs typeface="+mn-cs"/>
                        </a:rPr>
                        <a:t>GenAI</a:t>
                      </a:r>
                      <a:r>
                        <a:rPr lang="en-GB" sz="1800" b="0" i="0" kern="1200" dirty="0">
                          <a:solidFill>
                            <a:schemeClr val="tx1"/>
                          </a:solidFill>
                          <a:effectLst/>
                          <a:latin typeface="+mn-lt"/>
                          <a:ea typeface="+mn-ea"/>
                          <a:cs typeface="+mn-cs"/>
                        </a:rPr>
                        <a:t>) that helps your customers get answers to their questions based on your knowledge base content. Eddy provides an accurate answer quickly to your customer’s questions utilizing trustworthy content of your knowledge base. Eddy’s User Interface (UI) has been designed for simplicity; Its interface breads familiarity with ChatGPT-like tools, thus your customers can be easily accustomed to its UI. Instead of using a “keyword” search, you can type a question into the “Ask Eddy” UI, and Eddy will respond “””</a:t>
                      </a:r>
                    </a:p>
                  </a:txBody>
                  <a:tcPr/>
                </a:tc>
                <a:extLst>
                  <a:ext uri="{0D108BD9-81ED-4DB2-BD59-A6C34878D82A}">
                    <a16:rowId xmlns:a16="http://schemas.microsoft.com/office/drawing/2014/main" val="2419016379"/>
                  </a:ext>
                </a:extLst>
              </a:tr>
            </a:tbl>
          </a:graphicData>
        </a:graphic>
      </p:graphicFrame>
    </p:spTree>
    <p:extLst>
      <p:ext uri="{BB962C8B-B14F-4D97-AF65-F5344CB8AC3E}">
        <p14:creationId xmlns:p14="http://schemas.microsoft.com/office/powerpoint/2010/main" val="346284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59F5F23-D90F-D433-4AC6-7E769CCD03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9</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Regenerate button</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pic>
        <p:nvPicPr>
          <p:cNvPr id="6" name="Picture 5">
            <a:extLst>
              <a:ext uri="{FF2B5EF4-FFF2-40B4-BE49-F238E27FC236}">
                <a16:creationId xmlns:a16="http://schemas.microsoft.com/office/drawing/2014/main" id="{DB3599B4-9837-3137-AF05-32384C1BC62F}"/>
              </a:ext>
            </a:extLst>
          </p:cNvPr>
          <p:cNvPicPr>
            <a:picLocks noChangeAspect="1"/>
          </p:cNvPicPr>
          <p:nvPr/>
        </p:nvPicPr>
        <p:blipFill rotWithShape="1">
          <a:blip r:embed="rId4"/>
          <a:srcRect t="20382" r="54985"/>
          <a:stretch/>
        </p:blipFill>
        <p:spPr>
          <a:xfrm>
            <a:off x="156845" y="4001294"/>
            <a:ext cx="4862195" cy="2381250"/>
          </a:xfrm>
          <a:prstGeom prst="rect">
            <a:avLst/>
          </a:prstGeom>
        </p:spPr>
      </p:pic>
      <p:pic>
        <p:nvPicPr>
          <p:cNvPr id="8" name="Picture 7">
            <a:extLst>
              <a:ext uri="{FF2B5EF4-FFF2-40B4-BE49-F238E27FC236}">
                <a16:creationId xmlns:a16="http://schemas.microsoft.com/office/drawing/2014/main" id="{6BEBCB92-7E88-C4B8-5C44-BC87A10D42E3}"/>
              </a:ext>
            </a:extLst>
          </p:cNvPr>
          <p:cNvPicPr>
            <a:picLocks noChangeAspect="1"/>
          </p:cNvPicPr>
          <p:nvPr/>
        </p:nvPicPr>
        <p:blipFill>
          <a:blip r:embed="rId5"/>
          <a:stretch>
            <a:fillRect/>
          </a:stretch>
        </p:blipFill>
        <p:spPr>
          <a:xfrm>
            <a:off x="5749607" y="3863182"/>
            <a:ext cx="5915025" cy="2381250"/>
          </a:xfrm>
          <a:prstGeom prst="rect">
            <a:avLst/>
          </a:prstGeom>
        </p:spPr>
      </p:pic>
    </p:spTree>
    <p:extLst>
      <p:ext uri="{BB962C8B-B14F-4D97-AF65-F5344CB8AC3E}">
        <p14:creationId xmlns:p14="http://schemas.microsoft.com/office/powerpoint/2010/main" val="2099305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59F5F23-D90F-D433-4AC6-7E769CCD03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Prompt Engineering – Tactic 9</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Regenerate button</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pic>
        <p:nvPicPr>
          <p:cNvPr id="10" name="Picture 9">
            <a:extLst>
              <a:ext uri="{FF2B5EF4-FFF2-40B4-BE49-F238E27FC236}">
                <a16:creationId xmlns:a16="http://schemas.microsoft.com/office/drawing/2014/main" id="{B192E44E-A39F-0E4B-EC07-D2EBB06909AA}"/>
              </a:ext>
            </a:extLst>
          </p:cNvPr>
          <p:cNvPicPr>
            <a:picLocks noChangeAspect="1"/>
          </p:cNvPicPr>
          <p:nvPr/>
        </p:nvPicPr>
        <p:blipFill>
          <a:blip r:embed="rId4"/>
          <a:stretch>
            <a:fillRect/>
          </a:stretch>
        </p:blipFill>
        <p:spPr>
          <a:xfrm>
            <a:off x="6223917" y="3292006"/>
            <a:ext cx="5607452" cy="3019894"/>
          </a:xfrm>
          <a:prstGeom prst="rect">
            <a:avLst/>
          </a:prstGeom>
        </p:spPr>
      </p:pic>
      <p:pic>
        <p:nvPicPr>
          <p:cNvPr id="12" name="Picture 11">
            <a:extLst>
              <a:ext uri="{FF2B5EF4-FFF2-40B4-BE49-F238E27FC236}">
                <a16:creationId xmlns:a16="http://schemas.microsoft.com/office/drawing/2014/main" id="{F024D5F5-8920-D828-4A3D-59A388E96161}"/>
              </a:ext>
            </a:extLst>
          </p:cNvPr>
          <p:cNvPicPr>
            <a:picLocks noChangeAspect="1"/>
          </p:cNvPicPr>
          <p:nvPr/>
        </p:nvPicPr>
        <p:blipFill>
          <a:blip r:embed="rId5"/>
          <a:stretch>
            <a:fillRect/>
          </a:stretch>
        </p:blipFill>
        <p:spPr>
          <a:xfrm>
            <a:off x="428275" y="3292006"/>
            <a:ext cx="5367367" cy="3019894"/>
          </a:xfrm>
          <a:prstGeom prst="rect">
            <a:avLst/>
          </a:prstGeom>
        </p:spPr>
      </p:pic>
    </p:spTree>
    <p:extLst>
      <p:ext uri="{BB962C8B-B14F-4D97-AF65-F5344CB8AC3E}">
        <p14:creationId xmlns:p14="http://schemas.microsoft.com/office/powerpoint/2010/main" val="353909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00C2-1FC8-2057-40A7-08F8866D27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56433B-B38A-5A12-D0F2-C9837C64A10F}"/>
              </a:ext>
            </a:extLst>
          </p:cNvPr>
          <p:cNvSpPr>
            <a:spLocks noGrp="1"/>
          </p:cNvSpPr>
          <p:nvPr>
            <p:ph idx="1"/>
          </p:nvPr>
        </p:nvSpPr>
        <p:spPr/>
        <p:txBody>
          <a:bodyPr/>
          <a:lstStyle/>
          <a:p>
            <a:endParaRPr lang="en-IN"/>
          </a:p>
        </p:txBody>
      </p:sp>
      <p:pic>
        <p:nvPicPr>
          <p:cNvPr id="4" name="Graphic 3">
            <a:extLst>
              <a:ext uri="{FF2B5EF4-FFF2-40B4-BE49-F238E27FC236}">
                <a16:creationId xmlns:a16="http://schemas.microsoft.com/office/drawing/2014/main" id="{B2F907B5-026B-F98C-9D2C-F82A4764A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3D9B4C89-0A3E-0733-C451-98CA91FA95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85" y="429659"/>
            <a:ext cx="2648554" cy="338242"/>
          </a:xfrm>
          <a:prstGeom prst="rect">
            <a:avLst/>
          </a:prstGeom>
        </p:spPr>
      </p:pic>
      <p:pic>
        <p:nvPicPr>
          <p:cNvPr id="7" name="Graphic 6">
            <a:extLst>
              <a:ext uri="{FF2B5EF4-FFF2-40B4-BE49-F238E27FC236}">
                <a16:creationId xmlns:a16="http://schemas.microsoft.com/office/drawing/2014/main" id="{FFCB5656-545C-7EEE-D22B-BA831FFDC3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 y="3798170"/>
            <a:ext cx="3204535" cy="3059830"/>
          </a:xfrm>
          <a:prstGeom prst="rect">
            <a:avLst/>
          </a:prstGeom>
        </p:spPr>
      </p:pic>
      <p:sp>
        <p:nvSpPr>
          <p:cNvPr id="11" name="Subtitle 2">
            <a:extLst>
              <a:ext uri="{FF2B5EF4-FFF2-40B4-BE49-F238E27FC236}">
                <a16:creationId xmlns:a16="http://schemas.microsoft.com/office/drawing/2014/main" id="{5B8DC54B-14B5-3A92-8C75-19B12066EB05}"/>
              </a:ext>
            </a:extLst>
          </p:cNvPr>
          <p:cNvSpPr txBox="1">
            <a:spLocks/>
          </p:cNvSpPr>
          <p:nvPr/>
        </p:nvSpPr>
        <p:spPr>
          <a:xfrm>
            <a:off x="3114205" y="3150385"/>
            <a:ext cx="1674262" cy="474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3500">
              <a:latin typeface="Red Hat Text" panose="02010303040201060303" pitchFamily="2" charset="0"/>
              <a:ea typeface="Red Hat Text" panose="02010303040201060303" pitchFamily="2" charset="0"/>
              <a:cs typeface="Red Hat Text" panose="02010303040201060303" pitchFamily="2" charset="0"/>
            </a:endParaRPr>
          </a:p>
        </p:txBody>
      </p:sp>
      <p:sp>
        <p:nvSpPr>
          <p:cNvPr id="12" name="Subtitle 2">
            <a:extLst>
              <a:ext uri="{FF2B5EF4-FFF2-40B4-BE49-F238E27FC236}">
                <a16:creationId xmlns:a16="http://schemas.microsoft.com/office/drawing/2014/main" id="{97C970D7-5E4A-1758-3C74-F082754CB217}"/>
              </a:ext>
            </a:extLst>
          </p:cNvPr>
          <p:cNvSpPr txBox="1">
            <a:spLocks/>
          </p:cNvSpPr>
          <p:nvPr/>
        </p:nvSpPr>
        <p:spPr>
          <a:xfrm>
            <a:off x="4655736" y="3350478"/>
            <a:ext cx="3575480" cy="4743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0" b="1" dirty="0">
                <a:solidFill>
                  <a:srgbClr val="8005D8"/>
                </a:solidFill>
                <a:latin typeface="Red Hat Display" panose="02010503040201060303" pitchFamily="2" charset="0"/>
                <a:ea typeface="Red Hat Text SemiBold" panose="02010303040201060303" pitchFamily="2" charset="0"/>
                <a:cs typeface="Red Hat Text SemiBold" panose="02010303040201060303" pitchFamily="2" charset="0"/>
              </a:rPr>
              <a:t>Session 1</a:t>
            </a:r>
          </a:p>
        </p:txBody>
      </p:sp>
      <p:pic>
        <p:nvPicPr>
          <p:cNvPr id="13" name="Graphic 12">
            <a:extLst>
              <a:ext uri="{FF2B5EF4-FFF2-40B4-BE49-F238E27FC236}">
                <a16:creationId xmlns:a16="http://schemas.microsoft.com/office/drawing/2014/main" id="{6A9D66B1-403E-4727-E109-8E45960216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92037" y="4572002"/>
            <a:ext cx="1564965" cy="65264"/>
          </a:xfrm>
          <a:prstGeom prst="rect">
            <a:avLst/>
          </a:prstGeom>
        </p:spPr>
      </p:pic>
      <p:pic>
        <p:nvPicPr>
          <p:cNvPr id="16" name="Graphic 15">
            <a:extLst>
              <a:ext uri="{FF2B5EF4-FFF2-40B4-BE49-F238E27FC236}">
                <a16:creationId xmlns:a16="http://schemas.microsoft.com/office/drawing/2014/main" id="{F766E74F-B389-5030-6ACE-0E4B521973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52" y="5922925"/>
            <a:ext cx="979295" cy="935074"/>
          </a:xfrm>
          <a:prstGeom prst="rect">
            <a:avLst/>
          </a:prstGeom>
        </p:spPr>
      </p:pic>
      <p:pic>
        <p:nvPicPr>
          <p:cNvPr id="17" name="Graphic 16">
            <a:extLst>
              <a:ext uri="{FF2B5EF4-FFF2-40B4-BE49-F238E27FC236}">
                <a16:creationId xmlns:a16="http://schemas.microsoft.com/office/drawing/2014/main" id="{0DE14E24-3405-CCE4-A552-5DB1AFFDD4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 y="4861711"/>
            <a:ext cx="2090694" cy="1996286"/>
          </a:xfrm>
          <a:prstGeom prst="rect">
            <a:avLst/>
          </a:prstGeom>
        </p:spPr>
      </p:pic>
    </p:spTree>
    <p:extLst>
      <p:ext uri="{BB962C8B-B14F-4D97-AF65-F5344CB8AC3E}">
        <p14:creationId xmlns:p14="http://schemas.microsoft.com/office/powerpoint/2010/main" val="1591072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00C2-1FC8-2057-40A7-08F8866D27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56433B-B38A-5A12-D0F2-C9837C64A10F}"/>
              </a:ext>
            </a:extLst>
          </p:cNvPr>
          <p:cNvSpPr>
            <a:spLocks noGrp="1"/>
          </p:cNvSpPr>
          <p:nvPr>
            <p:ph idx="1"/>
          </p:nvPr>
        </p:nvSpPr>
        <p:spPr/>
        <p:txBody>
          <a:bodyPr/>
          <a:lstStyle/>
          <a:p>
            <a:endParaRPr lang="en-IN"/>
          </a:p>
        </p:txBody>
      </p:sp>
      <p:pic>
        <p:nvPicPr>
          <p:cNvPr id="4" name="Graphic 3">
            <a:extLst>
              <a:ext uri="{FF2B5EF4-FFF2-40B4-BE49-F238E27FC236}">
                <a16:creationId xmlns:a16="http://schemas.microsoft.com/office/drawing/2014/main" id="{B2F907B5-026B-F98C-9D2C-F82A4764A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3D9B4C89-0A3E-0733-C451-98CA91FA95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85" y="429659"/>
            <a:ext cx="2648554" cy="338242"/>
          </a:xfrm>
          <a:prstGeom prst="rect">
            <a:avLst/>
          </a:prstGeom>
        </p:spPr>
      </p:pic>
      <p:pic>
        <p:nvPicPr>
          <p:cNvPr id="7" name="Graphic 6">
            <a:extLst>
              <a:ext uri="{FF2B5EF4-FFF2-40B4-BE49-F238E27FC236}">
                <a16:creationId xmlns:a16="http://schemas.microsoft.com/office/drawing/2014/main" id="{FFCB5656-545C-7EEE-D22B-BA831FFDC3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 y="3798170"/>
            <a:ext cx="3204535" cy="3059830"/>
          </a:xfrm>
          <a:prstGeom prst="rect">
            <a:avLst/>
          </a:prstGeom>
        </p:spPr>
      </p:pic>
      <p:sp>
        <p:nvSpPr>
          <p:cNvPr id="11" name="Subtitle 2">
            <a:extLst>
              <a:ext uri="{FF2B5EF4-FFF2-40B4-BE49-F238E27FC236}">
                <a16:creationId xmlns:a16="http://schemas.microsoft.com/office/drawing/2014/main" id="{5B8DC54B-14B5-3A92-8C75-19B12066EB05}"/>
              </a:ext>
            </a:extLst>
          </p:cNvPr>
          <p:cNvSpPr txBox="1">
            <a:spLocks/>
          </p:cNvSpPr>
          <p:nvPr/>
        </p:nvSpPr>
        <p:spPr>
          <a:xfrm>
            <a:off x="3114205" y="3150385"/>
            <a:ext cx="1674262" cy="474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3500">
              <a:latin typeface="Red Hat Text" panose="02010303040201060303" pitchFamily="2" charset="0"/>
              <a:ea typeface="Red Hat Text" panose="02010303040201060303" pitchFamily="2" charset="0"/>
              <a:cs typeface="Red Hat Text" panose="02010303040201060303" pitchFamily="2" charset="0"/>
            </a:endParaRPr>
          </a:p>
        </p:txBody>
      </p:sp>
      <p:sp>
        <p:nvSpPr>
          <p:cNvPr id="12" name="Subtitle 2">
            <a:extLst>
              <a:ext uri="{FF2B5EF4-FFF2-40B4-BE49-F238E27FC236}">
                <a16:creationId xmlns:a16="http://schemas.microsoft.com/office/drawing/2014/main" id="{97C970D7-5E4A-1758-3C74-F082754CB217}"/>
              </a:ext>
            </a:extLst>
          </p:cNvPr>
          <p:cNvSpPr txBox="1">
            <a:spLocks/>
          </p:cNvSpPr>
          <p:nvPr/>
        </p:nvSpPr>
        <p:spPr>
          <a:xfrm>
            <a:off x="4655736" y="3350478"/>
            <a:ext cx="3946726" cy="4743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0" b="1" dirty="0">
                <a:solidFill>
                  <a:srgbClr val="8005D8"/>
                </a:solidFill>
                <a:latin typeface="Red Hat Display" panose="02010503040201060303" pitchFamily="2" charset="0"/>
                <a:ea typeface="Red Hat Text SemiBold" panose="02010303040201060303" pitchFamily="2" charset="0"/>
                <a:cs typeface="Red Hat Text SemiBold" panose="02010303040201060303" pitchFamily="2" charset="0"/>
              </a:rPr>
              <a:t>Session 3</a:t>
            </a:r>
          </a:p>
        </p:txBody>
      </p:sp>
      <p:pic>
        <p:nvPicPr>
          <p:cNvPr id="13" name="Graphic 12">
            <a:extLst>
              <a:ext uri="{FF2B5EF4-FFF2-40B4-BE49-F238E27FC236}">
                <a16:creationId xmlns:a16="http://schemas.microsoft.com/office/drawing/2014/main" id="{6A9D66B1-403E-4727-E109-8E45960216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92037" y="4572002"/>
            <a:ext cx="1564965" cy="65264"/>
          </a:xfrm>
          <a:prstGeom prst="rect">
            <a:avLst/>
          </a:prstGeom>
        </p:spPr>
      </p:pic>
      <p:pic>
        <p:nvPicPr>
          <p:cNvPr id="16" name="Graphic 15">
            <a:extLst>
              <a:ext uri="{FF2B5EF4-FFF2-40B4-BE49-F238E27FC236}">
                <a16:creationId xmlns:a16="http://schemas.microsoft.com/office/drawing/2014/main" id="{F766E74F-B389-5030-6ACE-0E4B521973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52" y="5922925"/>
            <a:ext cx="979295" cy="935074"/>
          </a:xfrm>
          <a:prstGeom prst="rect">
            <a:avLst/>
          </a:prstGeom>
        </p:spPr>
      </p:pic>
      <p:pic>
        <p:nvPicPr>
          <p:cNvPr id="17" name="Graphic 16">
            <a:extLst>
              <a:ext uri="{FF2B5EF4-FFF2-40B4-BE49-F238E27FC236}">
                <a16:creationId xmlns:a16="http://schemas.microsoft.com/office/drawing/2014/main" id="{0DE14E24-3405-CCE4-A552-5DB1AFFDD4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 y="4861711"/>
            <a:ext cx="2090694" cy="1996286"/>
          </a:xfrm>
          <a:prstGeom prst="rect">
            <a:avLst/>
          </a:prstGeom>
        </p:spPr>
      </p:pic>
    </p:spTree>
    <p:extLst>
      <p:ext uri="{BB962C8B-B14F-4D97-AF65-F5344CB8AC3E}">
        <p14:creationId xmlns:p14="http://schemas.microsoft.com/office/powerpoint/2010/main" val="3290113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Business use case #1</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Learning Management System</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513552185"/>
              </p:ext>
            </p:extLst>
          </p:nvPr>
        </p:nvGraphicFramePr>
        <p:xfrm>
          <a:off x="705035" y="3880116"/>
          <a:ext cx="10951346" cy="1280160"/>
        </p:xfrm>
        <a:graphic>
          <a:graphicData uri="http://schemas.openxmlformats.org/drawingml/2006/table">
            <a:tbl>
              <a:tblPr firstRow="1" bandRow="1">
                <a:tableStyleId>{5FD0F851-EC5A-4D38-B0AD-8093EC10F338}</a:tableStyleId>
              </a:tblPr>
              <a:tblGrid>
                <a:gridCol w="10951346">
                  <a:extLst>
                    <a:ext uri="{9D8B030D-6E8A-4147-A177-3AD203B41FA5}">
                      <a16:colId xmlns:a16="http://schemas.microsoft.com/office/drawing/2014/main" val="23135387"/>
                    </a:ext>
                  </a:extLst>
                </a:gridCol>
              </a:tblGrid>
              <a:tr h="370840">
                <a:tc>
                  <a:txBody>
                    <a:bodyPr/>
                    <a:lstStyle/>
                    <a:p>
                      <a:r>
                        <a:rPr lang="en-GB" sz="1800" b="0" i="0" kern="1200" dirty="0">
                          <a:solidFill>
                            <a:schemeClr val="tx1"/>
                          </a:solidFill>
                          <a:effectLst/>
                          <a:latin typeface="+mn-lt"/>
                          <a:ea typeface="+mn-ea"/>
                          <a:cs typeface="+mn-cs"/>
                        </a:rPr>
                        <a:t>I am creating a learning management system for my organization. Please create five multiple-choice questions, each with correct answers, focusing on AI features. Ensure that the difficulty level of these questions is set to “hard”.</a:t>
                      </a:r>
                    </a:p>
                  </a:txBody>
                  <a:tcPr/>
                </a:tc>
                <a:extLst>
                  <a:ext uri="{0D108BD9-81ED-4DB2-BD59-A6C34878D82A}">
                    <a16:rowId xmlns:a16="http://schemas.microsoft.com/office/drawing/2014/main" val="2419016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mn-lt"/>
                          <a:ea typeface="+mn-ea"/>
                          <a:cs typeface="+mn-cs"/>
                        </a:rPr>
                        <a:t>I am creating a learning management system for my organization. Please create two yes or no type questions , each with correct answers, focusing on article review reminder feature.</a:t>
                      </a:r>
                    </a:p>
                  </a:txBody>
                  <a:tcPr/>
                </a:tc>
                <a:extLst>
                  <a:ext uri="{0D108BD9-81ED-4DB2-BD59-A6C34878D82A}">
                    <a16:rowId xmlns:a16="http://schemas.microsoft.com/office/drawing/2014/main" val="1141348301"/>
                  </a:ext>
                </a:extLst>
              </a:tr>
            </a:tbl>
          </a:graphicData>
        </a:graphic>
      </p:graphicFrame>
    </p:spTree>
    <p:extLst>
      <p:ext uri="{BB962C8B-B14F-4D97-AF65-F5344CB8AC3E}">
        <p14:creationId xmlns:p14="http://schemas.microsoft.com/office/powerpoint/2010/main" val="3383525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1C04EAD-CA18-9F5E-42BD-1375BC917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42A8673-1027-9383-706F-700028AE193D}"/>
              </a:ext>
            </a:extLst>
          </p:cNvPr>
          <p:cNvPicPr>
            <a:picLocks noChangeAspect="1"/>
          </p:cNvPicPr>
          <p:nvPr/>
        </p:nvPicPr>
        <p:blipFill>
          <a:blip r:embed="rId4"/>
          <a:stretch>
            <a:fillRect/>
          </a:stretch>
        </p:blipFill>
        <p:spPr>
          <a:xfrm>
            <a:off x="1890231" y="1026178"/>
            <a:ext cx="8213903" cy="4805644"/>
          </a:xfrm>
          <a:prstGeom prst="rect">
            <a:avLst/>
          </a:prstGeom>
        </p:spPr>
      </p:pic>
    </p:spTree>
    <p:extLst>
      <p:ext uri="{BB962C8B-B14F-4D97-AF65-F5344CB8AC3E}">
        <p14:creationId xmlns:p14="http://schemas.microsoft.com/office/powerpoint/2010/main" val="823462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Business use case #2</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Generate customer support email responses</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1282246483"/>
              </p:ext>
            </p:extLst>
          </p:nvPr>
        </p:nvGraphicFramePr>
        <p:xfrm>
          <a:off x="1562285" y="3908691"/>
          <a:ext cx="8924740" cy="370840"/>
        </p:xfrm>
        <a:graphic>
          <a:graphicData uri="http://schemas.openxmlformats.org/drawingml/2006/table">
            <a:tbl>
              <a:tblPr firstRow="1" bandRow="1">
                <a:tableStyleId>{5FD0F851-EC5A-4D38-B0AD-8093EC10F338}</a:tableStyleId>
              </a:tblPr>
              <a:tblGrid>
                <a:gridCol w="8924740">
                  <a:extLst>
                    <a:ext uri="{9D8B030D-6E8A-4147-A177-3AD203B41FA5}">
                      <a16:colId xmlns:a16="http://schemas.microsoft.com/office/drawing/2014/main" val="23135387"/>
                    </a:ext>
                  </a:extLst>
                </a:gridCol>
              </a:tblGrid>
              <a:tr h="370840">
                <a:tc>
                  <a:txBody>
                    <a:bodyPr/>
                    <a:lstStyle/>
                    <a:p>
                      <a:r>
                        <a:rPr lang="en-GB" sz="1800" b="0" i="0" kern="1200" dirty="0">
                          <a:solidFill>
                            <a:schemeClr val="tx1"/>
                          </a:solidFill>
                          <a:effectLst/>
                          <a:latin typeface="+mn-lt"/>
                          <a:ea typeface="+mn-ea"/>
                          <a:cs typeface="+mn-cs"/>
                        </a:rPr>
                        <a:t>write an email to a customer giving you a list of steps to insert business glossary</a:t>
                      </a:r>
                    </a:p>
                  </a:txBody>
                  <a:tcPr/>
                </a:tc>
                <a:extLst>
                  <a:ext uri="{0D108BD9-81ED-4DB2-BD59-A6C34878D82A}">
                    <a16:rowId xmlns:a16="http://schemas.microsoft.com/office/drawing/2014/main" val="2419016379"/>
                  </a:ext>
                </a:extLst>
              </a:tr>
            </a:tbl>
          </a:graphicData>
        </a:graphic>
      </p:graphicFrame>
    </p:spTree>
    <p:extLst>
      <p:ext uri="{BB962C8B-B14F-4D97-AF65-F5344CB8AC3E}">
        <p14:creationId xmlns:p14="http://schemas.microsoft.com/office/powerpoint/2010/main" val="667126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1C04EAD-CA18-9F5E-42BD-1375BC917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F79AA9C-E8FF-8702-EFF2-656BFCCB0BC3}"/>
              </a:ext>
            </a:extLst>
          </p:cNvPr>
          <p:cNvPicPr>
            <a:picLocks noChangeAspect="1"/>
          </p:cNvPicPr>
          <p:nvPr/>
        </p:nvPicPr>
        <p:blipFill>
          <a:blip r:embed="rId4"/>
          <a:stretch>
            <a:fillRect/>
          </a:stretch>
        </p:blipFill>
        <p:spPr>
          <a:xfrm>
            <a:off x="1455938" y="646058"/>
            <a:ext cx="9526016" cy="5565884"/>
          </a:xfrm>
          <a:prstGeom prst="rect">
            <a:avLst/>
          </a:prstGeom>
        </p:spPr>
      </p:pic>
    </p:spTree>
    <p:extLst>
      <p:ext uri="{BB962C8B-B14F-4D97-AF65-F5344CB8AC3E}">
        <p14:creationId xmlns:p14="http://schemas.microsoft.com/office/powerpoint/2010/main" val="4164506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DBEB9C3-0B2D-63EB-319A-D55153EF2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29"/>
            <a:ext cx="12192000" cy="6857999"/>
          </a:xfrm>
          <a:prstGeom prst="rect">
            <a:avLst/>
          </a:prstGeom>
        </p:spPr>
      </p:pic>
      <p:pic>
        <p:nvPicPr>
          <p:cNvPr id="1026" name="Picture 2" descr="Demo - Applied Post">
            <a:extLst>
              <a:ext uri="{FF2B5EF4-FFF2-40B4-BE49-F238E27FC236}">
                <a16:creationId xmlns:a16="http://schemas.microsoft.com/office/drawing/2014/main" id="{12ECE60D-0D82-660A-7D44-A5ACF0E98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347788"/>
            <a:ext cx="731520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38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Business use case #3</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Compare and show differences</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625216657"/>
              </p:ext>
            </p:extLst>
          </p:nvPr>
        </p:nvGraphicFramePr>
        <p:xfrm>
          <a:off x="1562285" y="3908691"/>
          <a:ext cx="8924740" cy="741680"/>
        </p:xfrm>
        <a:graphic>
          <a:graphicData uri="http://schemas.openxmlformats.org/drawingml/2006/table">
            <a:tbl>
              <a:tblPr firstRow="1" bandRow="1">
                <a:tableStyleId>{5FD0F851-EC5A-4D38-B0AD-8093EC10F338}</a:tableStyleId>
              </a:tblPr>
              <a:tblGrid>
                <a:gridCol w="8924740">
                  <a:extLst>
                    <a:ext uri="{9D8B030D-6E8A-4147-A177-3AD203B41FA5}">
                      <a16:colId xmlns:a16="http://schemas.microsoft.com/office/drawing/2014/main" val="23135387"/>
                    </a:ext>
                  </a:extLst>
                </a:gridCol>
              </a:tblGrid>
              <a:tr h="370840">
                <a:tc>
                  <a:txBody>
                    <a:bodyPr/>
                    <a:lstStyle/>
                    <a:p>
                      <a:r>
                        <a:rPr lang="en-GB" sz="1800" b="0" i="0" kern="1200" dirty="0">
                          <a:solidFill>
                            <a:schemeClr val="tx1"/>
                          </a:solidFill>
                          <a:effectLst/>
                          <a:latin typeface="+mn-lt"/>
                          <a:ea typeface="+mn-ea"/>
                          <a:cs typeface="+mn-cs"/>
                        </a:rPr>
                        <a:t>compare </a:t>
                      </a:r>
                      <a:r>
                        <a:rPr lang="en-GB" sz="1800" b="0" i="0" kern="1200" dirty="0" err="1">
                          <a:solidFill>
                            <a:schemeClr val="tx1"/>
                          </a:solidFill>
                          <a:effectLst/>
                          <a:latin typeface="+mn-lt"/>
                          <a:ea typeface="+mn-ea"/>
                          <a:cs typeface="+mn-cs"/>
                        </a:rPr>
                        <a:t>freshdesk</a:t>
                      </a:r>
                      <a:r>
                        <a:rPr lang="en-GB" sz="1800" b="0" i="0" kern="1200" dirty="0">
                          <a:solidFill>
                            <a:schemeClr val="tx1"/>
                          </a:solidFill>
                          <a:effectLst/>
                          <a:latin typeface="+mn-lt"/>
                          <a:ea typeface="+mn-ea"/>
                          <a:cs typeface="+mn-cs"/>
                        </a:rPr>
                        <a:t> and </a:t>
                      </a:r>
                      <a:r>
                        <a:rPr lang="en-GB" sz="1800" b="0" i="0" kern="1200" dirty="0" err="1">
                          <a:solidFill>
                            <a:schemeClr val="tx1"/>
                          </a:solidFill>
                          <a:effectLst/>
                          <a:latin typeface="+mn-lt"/>
                          <a:ea typeface="+mn-ea"/>
                          <a:cs typeface="+mn-cs"/>
                        </a:rPr>
                        <a:t>zendesk</a:t>
                      </a:r>
                      <a:r>
                        <a:rPr lang="en-GB" sz="1800" b="0" i="0" kern="1200" dirty="0">
                          <a:solidFill>
                            <a:schemeClr val="tx1"/>
                          </a:solidFill>
                          <a:effectLst/>
                          <a:latin typeface="+mn-lt"/>
                          <a:ea typeface="+mn-ea"/>
                          <a:cs typeface="+mn-cs"/>
                        </a:rPr>
                        <a:t> integrations with Document360 in table format</a:t>
                      </a:r>
                    </a:p>
                  </a:txBody>
                  <a:tcPr/>
                </a:tc>
                <a:extLst>
                  <a:ext uri="{0D108BD9-81ED-4DB2-BD59-A6C34878D82A}">
                    <a16:rowId xmlns:a16="http://schemas.microsoft.com/office/drawing/2014/main" val="2419016379"/>
                  </a:ext>
                </a:extLst>
              </a:tr>
              <a:tr h="370840">
                <a:tc>
                  <a:txBody>
                    <a:bodyPr/>
                    <a:lstStyle/>
                    <a:p>
                      <a:r>
                        <a:rPr lang="en-GB" sz="1800" b="0" i="0" kern="1200" dirty="0">
                          <a:solidFill>
                            <a:schemeClr val="tx1"/>
                          </a:solidFill>
                          <a:effectLst/>
                          <a:latin typeface="+mn-lt"/>
                          <a:ea typeface="+mn-ea"/>
                          <a:cs typeface="+mn-cs"/>
                        </a:rPr>
                        <a:t>Compare markdown and html editor in table format</a:t>
                      </a:r>
                    </a:p>
                  </a:txBody>
                  <a:tcPr/>
                </a:tc>
                <a:extLst>
                  <a:ext uri="{0D108BD9-81ED-4DB2-BD59-A6C34878D82A}">
                    <a16:rowId xmlns:a16="http://schemas.microsoft.com/office/drawing/2014/main" val="2767539868"/>
                  </a:ext>
                </a:extLst>
              </a:tr>
            </a:tbl>
          </a:graphicData>
        </a:graphic>
      </p:graphicFrame>
    </p:spTree>
    <p:extLst>
      <p:ext uri="{BB962C8B-B14F-4D97-AF65-F5344CB8AC3E}">
        <p14:creationId xmlns:p14="http://schemas.microsoft.com/office/powerpoint/2010/main" val="1411923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1C04EAD-CA18-9F5E-42BD-1375BC917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E4C53C0-CA20-5E2D-CC2B-82DD4EEF40BB}"/>
              </a:ext>
            </a:extLst>
          </p:cNvPr>
          <p:cNvPicPr>
            <a:picLocks noChangeAspect="1"/>
          </p:cNvPicPr>
          <p:nvPr/>
        </p:nvPicPr>
        <p:blipFill>
          <a:blip r:embed="rId4"/>
          <a:stretch>
            <a:fillRect/>
          </a:stretch>
        </p:blipFill>
        <p:spPr>
          <a:xfrm>
            <a:off x="2018863" y="1009409"/>
            <a:ext cx="8325723" cy="4839181"/>
          </a:xfrm>
          <a:prstGeom prst="rect">
            <a:avLst/>
          </a:prstGeom>
        </p:spPr>
      </p:pic>
    </p:spTree>
    <p:extLst>
      <p:ext uri="{BB962C8B-B14F-4D97-AF65-F5344CB8AC3E}">
        <p14:creationId xmlns:p14="http://schemas.microsoft.com/office/powerpoint/2010/main" val="3465225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9D90F7-3006-3301-A259-23A4282C52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9"/>
            <a:ext cx="12192000" cy="6857999"/>
          </a:xfrm>
          <a:prstGeom prst="rect">
            <a:avLst/>
          </a:prstGeom>
        </p:spPr>
      </p:pic>
      <p:pic>
        <p:nvPicPr>
          <p:cNvPr id="3" name="Picture 2">
            <a:extLst>
              <a:ext uri="{FF2B5EF4-FFF2-40B4-BE49-F238E27FC236}">
                <a16:creationId xmlns:a16="http://schemas.microsoft.com/office/drawing/2014/main" id="{5C022A38-92D9-7A4C-09EB-17D939D9D558}"/>
              </a:ext>
            </a:extLst>
          </p:cNvPr>
          <p:cNvPicPr>
            <a:picLocks noChangeAspect="1"/>
          </p:cNvPicPr>
          <p:nvPr/>
        </p:nvPicPr>
        <p:blipFill>
          <a:blip r:embed="rId4"/>
          <a:stretch>
            <a:fillRect/>
          </a:stretch>
        </p:blipFill>
        <p:spPr>
          <a:xfrm>
            <a:off x="1898664" y="959979"/>
            <a:ext cx="8394671" cy="4938042"/>
          </a:xfrm>
          <a:prstGeom prst="rect">
            <a:avLst/>
          </a:prstGeom>
        </p:spPr>
      </p:pic>
    </p:spTree>
    <p:extLst>
      <p:ext uri="{BB962C8B-B14F-4D97-AF65-F5344CB8AC3E}">
        <p14:creationId xmlns:p14="http://schemas.microsoft.com/office/powerpoint/2010/main" val="1996795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Business use case #4</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Language translation on the fly</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1416250927"/>
              </p:ext>
            </p:extLst>
          </p:nvPr>
        </p:nvGraphicFramePr>
        <p:xfrm>
          <a:off x="1562285" y="3908691"/>
          <a:ext cx="8924740" cy="741680"/>
        </p:xfrm>
        <a:graphic>
          <a:graphicData uri="http://schemas.openxmlformats.org/drawingml/2006/table">
            <a:tbl>
              <a:tblPr firstRow="1" bandRow="1">
                <a:tableStyleId>{5FD0F851-EC5A-4D38-B0AD-8093EC10F338}</a:tableStyleId>
              </a:tblPr>
              <a:tblGrid>
                <a:gridCol w="8924740">
                  <a:extLst>
                    <a:ext uri="{9D8B030D-6E8A-4147-A177-3AD203B41FA5}">
                      <a16:colId xmlns:a16="http://schemas.microsoft.com/office/drawing/2014/main" val="23135387"/>
                    </a:ext>
                  </a:extLst>
                </a:gridCol>
              </a:tblGrid>
              <a:tr h="370840">
                <a:tc>
                  <a:txBody>
                    <a:bodyPr/>
                    <a:lstStyle/>
                    <a:p>
                      <a:r>
                        <a:rPr lang="fr-FR" sz="1800" b="0" i="0" kern="1200" dirty="0">
                          <a:solidFill>
                            <a:schemeClr val="tx1"/>
                          </a:solidFill>
                          <a:effectLst/>
                          <a:latin typeface="+mn-lt"/>
                          <a:ea typeface="+mn-ea"/>
                          <a:cs typeface="+mn-cs"/>
                        </a:rPr>
                        <a:t>quelle est la taille du favicon ?</a:t>
                      </a:r>
                      <a:endParaRPr lang="en-GB"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419016379"/>
                  </a:ext>
                </a:extLst>
              </a:tr>
              <a:tr h="370840">
                <a:tc>
                  <a:txBody>
                    <a:bodyPr/>
                    <a:lstStyle/>
                    <a:p>
                      <a:r>
                        <a:rPr lang="de-DE" sz="1800" b="0" i="0" kern="1200" dirty="0">
                          <a:solidFill>
                            <a:schemeClr val="tx1"/>
                          </a:solidFill>
                          <a:effectLst/>
                          <a:latin typeface="+mn-lt"/>
                          <a:ea typeface="+mn-ea"/>
                          <a:cs typeface="+mn-cs"/>
                        </a:rPr>
                        <a:t>Wie viele Teamkonten sind im Businessplan verfügbar?</a:t>
                      </a:r>
                      <a:endParaRPr lang="en-GB"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767539868"/>
                  </a:ext>
                </a:extLst>
              </a:tr>
            </a:tbl>
          </a:graphicData>
        </a:graphic>
      </p:graphicFrame>
    </p:spTree>
    <p:extLst>
      <p:ext uri="{BB962C8B-B14F-4D97-AF65-F5344CB8AC3E}">
        <p14:creationId xmlns:p14="http://schemas.microsoft.com/office/powerpoint/2010/main" val="156479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9"/>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a:latin typeface="Red hat display" panose="02010503040201060303" pitchFamily="2" charset="0"/>
              </a:rPr>
              <a:t>Trends</a:t>
            </a:r>
          </a:p>
        </p:txBody>
      </p:sp>
      <p:sp>
        <p:nvSpPr>
          <p:cNvPr id="3" name="Subtitle 2">
            <a:extLst>
              <a:ext uri="{FF2B5EF4-FFF2-40B4-BE49-F238E27FC236}">
                <a16:creationId xmlns:a16="http://schemas.microsoft.com/office/drawing/2014/main" id="{F563F7A2-9027-A286-AEFB-B657CAA13247}"/>
              </a:ext>
            </a:extLst>
          </p:cNvPr>
          <p:cNvSpPr txBox="1">
            <a:spLocks/>
          </p:cNvSpPr>
          <p:nvPr/>
        </p:nvSpPr>
        <p:spPr>
          <a:xfrm>
            <a:off x="1685994" y="5741973"/>
            <a:ext cx="2945137" cy="474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Red Hat Text" panose="02010303040201060303" pitchFamily="2" charset="0"/>
                <a:ea typeface="Red Hat Text" panose="02010303040201060303" pitchFamily="2" charset="0"/>
                <a:cs typeface="Red Hat Text" panose="02010303040201060303" pitchFamily="2" charset="0"/>
              </a:rPr>
              <a:t>ChatGPT</a:t>
            </a:r>
          </a:p>
        </p:txBody>
      </p:sp>
      <p:sp>
        <p:nvSpPr>
          <p:cNvPr id="5" name="Subtitle 2">
            <a:extLst>
              <a:ext uri="{FF2B5EF4-FFF2-40B4-BE49-F238E27FC236}">
                <a16:creationId xmlns:a16="http://schemas.microsoft.com/office/drawing/2014/main" id="{1D2AD4F0-1527-ECB4-0CD2-5BCFC443E2D6}"/>
              </a:ext>
            </a:extLst>
          </p:cNvPr>
          <p:cNvSpPr txBox="1">
            <a:spLocks/>
          </p:cNvSpPr>
          <p:nvPr/>
        </p:nvSpPr>
        <p:spPr>
          <a:xfrm>
            <a:off x="7560869" y="5741973"/>
            <a:ext cx="2945137" cy="474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Red Hat Text" panose="02010303040201060303" pitchFamily="2" charset="0"/>
                <a:ea typeface="Red Hat Text" panose="02010303040201060303" pitchFamily="2" charset="0"/>
                <a:cs typeface="Red Hat Text" panose="02010303040201060303" pitchFamily="2" charset="0"/>
              </a:rPr>
              <a:t>Bard</a:t>
            </a:r>
          </a:p>
        </p:txBody>
      </p:sp>
      <p:cxnSp>
        <p:nvCxnSpPr>
          <p:cNvPr id="10" name="Straight Connector 9">
            <a:extLst>
              <a:ext uri="{FF2B5EF4-FFF2-40B4-BE49-F238E27FC236}">
                <a16:creationId xmlns:a16="http://schemas.microsoft.com/office/drawing/2014/main" id="{F1DB5AB5-C186-A5DD-5B7F-DE9F3762D419}"/>
              </a:ext>
            </a:extLst>
          </p:cNvPr>
          <p:cNvCxnSpPr>
            <a:cxnSpLocks/>
          </p:cNvCxnSpPr>
          <p:nvPr/>
        </p:nvCxnSpPr>
        <p:spPr>
          <a:xfrm>
            <a:off x="6096000" y="1958489"/>
            <a:ext cx="0" cy="347533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39A6F0A-9623-A0A4-0CFC-BEE2C8368A7E}"/>
              </a:ext>
            </a:extLst>
          </p:cNvPr>
          <p:cNvPicPr>
            <a:picLocks noChangeAspect="1"/>
          </p:cNvPicPr>
          <p:nvPr/>
        </p:nvPicPr>
        <p:blipFill rotWithShape="1">
          <a:blip r:embed="rId4"/>
          <a:srcRect t="8368"/>
          <a:stretch/>
        </p:blipFill>
        <p:spPr>
          <a:xfrm>
            <a:off x="545892" y="2101521"/>
            <a:ext cx="5225339" cy="3323728"/>
          </a:xfrm>
          <a:prstGeom prst="rect">
            <a:avLst/>
          </a:prstGeom>
        </p:spPr>
      </p:pic>
      <p:pic>
        <p:nvPicPr>
          <p:cNvPr id="12" name="Picture 11">
            <a:extLst>
              <a:ext uri="{FF2B5EF4-FFF2-40B4-BE49-F238E27FC236}">
                <a16:creationId xmlns:a16="http://schemas.microsoft.com/office/drawing/2014/main" id="{637E31EC-8353-DAB2-4AF0-1872776B9BBA}"/>
              </a:ext>
            </a:extLst>
          </p:cNvPr>
          <p:cNvPicPr>
            <a:picLocks noChangeAspect="1"/>
          </p:cNvPicPr>
          <p:nvPr/>
        </p:nvPicPr>
        <p:blipFill rotWithShape="1">
          <a:blip r:embed="rId5"/>
          <a:srcRect t="7303"/>
          <a:stretch/>
        </p:blipFill>
        <p:spPr>
          <a:xfrm>
            <a:off x="6947555" y="2110097"/>
            <a:ext cx="4392891" cy="3323729"/>
          </a:xfrm>
          <a:prstGeom prst="rect">
            <a:avLst/>
          </a:prstGeom>
        </p:spPr>
      </p:pic>
    </p:spTree>
    <p:extLst>
      <p:ext uri="{BB962C8B-B14F-4D97-AF65-F5344CB8AC3E}">
        <p14:creationId xmlns:p14="http://schemas.microsoft.com/office/powerpoint/2010/main" val="3514361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9D90F7-3006-3301-A259-23A4282C52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9"/>
            <a:ext cx="12192000" cy="6857999"/>
          </a:xfrm>
          <a:prstGeom prst="rect">
            <a:avLst/>
          </a:prstGeom>
        </p:spPr>
      </p:pic>
      <p:pic>
        <p:nvPicPr>
          <p:cNvPr id="3" name="Picture 2">
            <a:extLst>
              <a:ext uri="{FF2B5EF4-FFF2-40B4-BE49-F238E27FC236}">
                <a16:creationId xmlns:a16="http://schemas.microsoft.com/office/drawing/2014/main" id="{AC572F78-800A-9F06-0D13-039845F6445C}"/>
              </a:ext>
            </a:extLst>
          </p:cNvPr>
          <p:cNvPicPr>
            <a:picLocks noChangeAspect="1"/>
          </p:cNvPicPr>
          <p:nvPr/>
        </p:nvPicPr>
        <p:blipFill>
          <a:blip r:embed="rId4"/>
          <a:stretch>
            <a:fillRect/>
          </a:stretch>
        </p:blipFill>
        <p:spPr>
          <a:xfrm>
            <a:off x="1668347" y="671704"/>
            <a:ext cx="8487960" cy="2591162"/>
          </a:xfrm>
          <a:prstGeom prst="rect">
            <a:avLst/>
          </a:prstGeom>
        </p:spPr>
      </p:pic>
      <p:pic>
        <p:nvPicPr>
          <p:cNvPr id="6" name="Picture 5">
            <a:extLst>
              <a:ext uri="{FF2B5EF4-FFF2-40B4-BE49-F238E27FC236}">
                <a16:creationId xmlns:a16="http://schemas.microsoft.com/office/drawing/2014/main" id="{A9896547-6034-54F3-EA54-EE64763CF5F8}"/>
              </a:ext>
            </a:extLst>
          </p:cNvPr>
          <p:cNvPicPr>
            <a:picLocks noChangeAspect="1"/>
          </p:cNvPicPr>
          <p:nvPr/>
        </p:nvPicPr>
        <p:blipFill>
          <a:blip r:embed="rId5"/>
          <a:stretch>
            <a:fillRect/>
          </a:stretch>
        </p:blipFill>
        <p:spPr>
          <a:xfrm>
            <a:off x="1668347" y="3933740"/>
            <a:ext cx="8459381" cy="2629267"/>
          </a:xfrm>
          <a:prstGeom prst="rect">
            <a:avLst/>
          </a:prstGeom>
        </p:spPr>
      </p:pic>
    </p:spTree>
    <p:extLst>
      <p:ext uri="{BB962C8B-B14F-4D97-AF65-F5344CB8AC3E}">
        <p14:creationId xmlns:p14="http://schemas.microsoft.com/office/powerpoint/2010/main" val="4195992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Business use case #5</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Summarize long articles in few sentences</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3918730581"/>
              </p:ext>
            </p:extLst>
          </p:nvPr>
        </p:nvGraphicFramePr>
        <p:xfrm>
          <a:off x="1562285" y="3908691"/>
          <a:ext cx="8924740" cy="741680"/>
        </p:xfrm>
        <a:graphic>
          <a:graphicData uri="http://schemas.openxmlformats.org/drawingml/2006/table">
            <a:tbl>
              <a:tblPr firstRow="1" bandRow="1">
                <a:tableStyleId>{5FD0F851-EC5A-4D38-B0AD-8093EC10F338}</a:tableStyleId>
              </a:tblPr>
              <a:tblGrid>
                <a:gridCol w="8924740">
                  <a:extLst>
                    <a:ext uri="{9D8B030D-6E8A-4147-A177-3AD203B41FA5}">
                      <a16:colId xmlns:a16="http://schemas.microsoft.com/office/drawing/2014/main" val="23135387"/>
                    </a:ext>
                  </a:extLst>
                </a:gridCol>
              </a:tblGrid>
              <a:tr h="370840">
                <a:tc>
                  <a:txBody>
                    <a:bodyPr/>
                    <a:lstStyle/>
                    <a:p>
                      <a:r>
                        <a:rPr lang="en-IN" sz="1800" b="1" i="0" kern="1200" dirty="0">
                          <a:solidFill>
                            <a:schemeClr val="tx1"/>
                          </a:solidFill>
                          <a:effectLst/>
                          <a:latin typeface="+mn-lt"/>
                          <a:ea typeface="+mn-ea"/>
                          <a:cs typeface="+mn-cs"/>
                        </a:rPr>
                        <a:t>summarize home page builder</a:t>
                      </a:r>
                    </a:p>
                  </a:txBody>
                  <a:tcPr/>
                </a:tc>
                <a:extLst>
                  <a:ext uri="{0D108BD9-81ED-4DB2-BD59-A6C34878D82A}">
                    <a16:rowId xmlns:a16="http://schemas.microsoft.com/office/drawing/2014/main" val="2419016379"/>
                  </a:ext>
                </a:extLst>
              </a:tr>
              <a:tr h="370840">
                <a:tc>
                  <a:txBody>
                    <a:bodyPr/>
                    <a:lstStyle/>
                    <a:p>
                      <a:r>
                        <a:rPr lang="en-GB" sz="1800" b="0" i="0" kern="1200" dirty="0">
                          <a:solidFill>
                            <a:schemeClr val="tx1"/>
                          </a:solidFill>
                          <a:effectLst/>
                          <a:latin typeface="+mn-lt"/>
                          <a:ea typeface="+mn-ea"/>
                          <a:cs typeface="+mn-cs"/>
                        </a:rPr>
                        <a:t>summarize all Document360 integrations with collaboration tools</a:t>
                      </a:r>
                      <a:endParaRPr lang="en-IN"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767539868"/>
                  </a:ext>
                </a:extLst>
              </a:tr>
            </a:tbl>
          </a:graphicData>
        </a:graphic>
      </p:graphicFrame>
    </p:spTree>
    <p:extLst>
      <p:ext uri="{BB962C8B-B14F-4D97-AF65-F5344CB8AC3E}">
        <p14:creationId xmlns:p14="http://schemas.microsoft.com/office/powerpoint/2010/main" val="2514590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9D90F7-3006-3301-A259-23A4282C52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9"/>
            <a:ext cx="12192000" cy="6857999"/>
          </a:xfrm>
          <a:prstGeom prst="rect">
            <a:avLst/>
          </a:prstGeom>
        </p:spPr>
      </p:pic>
      <p:pic>
        <p:nvPicPr>
          <p:cNvPr id="5" name="Picture 4">
            <a:extLst>
              <a:ext uri="{FF2B5EF4-FFF2-40B4-BE49-F238E27FC236}">
                <a16:creationId xmlns:a16="http://schemas.microsoft.com/office/drawing/2014/main" id="{C166B19B-8C0D-00C0-1813-FCDC23193922}"/>
              </a:ext>
            </a:extLst>
          </p:cNvPr>
          <p:cNvPicPr>
            <a:picLocks noChangeAspect="1"/>
          </p:cNvPicPr>
          <p:nvPr/>
        </p:nvPicPr>
        <p:blipFill>
          <a:blip r:embed="rId4"/>
          <a:stretch>
            <a:fillRect/>
          </a:stretch>
        </p:blipFill>
        <p:spPr>
          <a:xfrm>
            <a:off x="1875836" y="918812"/>
            <a:ext cx="8440328" cy="5020376"/>
          </a:xfrm>
          <a:prstGeom prst="rect">
            <a:avLst/>
          </a:prstGeom>
        </p:spPr>
      </p:pic>
    </p:spTree>
    <p:extLst>
      <p:ext uri="{BB962C8B-B14F-4D97-AF65-F5344CB8AC3E}">
        <p14:creationId xmlns:p14="http://schemas.microsoft.com/office/powerpoint/2010/main" val="150326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Business use case #6</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Outputs in different formats</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918784300"/>
              </p:ext>
            </p:extLst>
          </p:nvPr>
        </p:nvGraphicFramePr>
        <p:xfrm>
          <a:off x="1562285" y="3908691"/>
          <a:ext cx="8924740" cy="1112520"/>
        </p:xfrm>
        <a:graphic>
          <a:graphicData uri="http://schemas.openxmlformats.org/drawingml/2006/table">
            <a:tbl>
              <a:tblPr firstRow="1" bandRow="1">
                <a:tableStyleId>{5FD0F851-EC5A-4D38-B0AD-8093EC10F338}</a:tableStyleId>
              </a:tblPr>
              <a:tblGrid>
                <a:gridCol w="8924740">
                  <a:extLst>
                    <a:ext uri="{9D8B030D-6E8A-4147-A177-3AD203B41FA5}">
                      <a16:colId xmlns:a16="http://schemas.microsoft.com/office/drawing/2014/main" val="23135387"/>
                    </a:ext>
                  </a:extLst>
                </a:gridCol>
              </a:tblGrid>
              <a:tr h="370840">
                <a:tc>
                  <a:txBody>
                    <a:bodyPr/>
                    <a:lstStyle/>
                    <a:p>
                      <a:r>
                        <a:rPr lang="en-GB" b="0" dirty="0"/>
                        <a:t>list all the pricing plans in bullet points with one line summary for each plan</a:t>
                      </a:r>
                      <a:endParaRPr lang="en-IN" b="0" dirty="0"/>
                    </a:p>
                  </a:txBody>
                  <a:tcPr/>
                </a:tc>
                <a:extLst>
                  <a:ext uri="{0D108BD9-81ED-4DB2-BD59-A6C34878D82A}">
                    <a16:rowId xmlns:a16="http://schemas.microsoft.com/office/drawing/2014/main" val="2419016379"/>
                  </a:ext>
                </a:extLst>
              </a:tr>
              <a:tr h="370840">
                <a:tc>
                  <a:txBody>
                    <a:bodyPr/>
                    <a:lstStyle/>
                    <a:p>
                      <a:r>
                        <a:rPr lang="en-GB" sz="1800" b="0" i="0" kern="1200" dirty="0">
                          <a:solidFill>
                            <a:schemeClr val="tx1"/>
                          </a:solidFill>
                          <a:effectLst/>
                          <a:latin typeface="+mn-lt"/>
                          <a:ea typeface="+mn-ea"/>
                          <a:cs typeface="+mn-cs"/>
                        </a:rPr>
                        <a:t>list all AI features in table format</a:t>
                      </a:r>
                    </a:p>
                  </a:txBody>
                  <a:tcPr/>
                </a:tc>
                <a:extLst>
                  <a:ext uri="{0D108BD9-81ED-4DB2-BD59-A6C34878D82A}">
                    <a16:rowId xmlns:a16="http://schemas.microsoft.com/office/drawing/2014/main" val="2767539868"/>
                  </a:ext>
                </a:extLst>
              </a:tr>
              <a:tr h="370840">
                <a:tc>
                  <a:txBody>
                    <a:bodyPr/>
                    <a:lstStyle/>
                    <a:p>
                      <a:r>
                        <a:rPr lang="en-GB" sz="1800" b="0" i="0" kern="1200" dirty="0">
                          <a:solidFill>
                            <a:schemeClr val="tx1"/>
                          </a:solidFill>
                          <a:effectLst/>
                          <a:latin typeface="+mn-lt"/>
                          <a:ea typeface="+mn-ea"/>
                          <a:cs typeface="+mn-cs"/>
                        </a:rPr>
                        <a:t>list all analytics features as JSON format as key value pair</a:t>
                      </a:r>
                    </a:p>
                  </a:txBody>
                  <a:tcPr/>
                </a:tc>
                <a:extLst>
                  <a:ext uri="{0D108BD9-81ED-4DB2-BD59-A6C34878D82A}">
                    <a16:rowId xmlns:a16="http://schemas.microsoft.com/office/drawing/2014/main" val="3865441905"/>
                  </a:ext>
                </a:extLst>
              </a:tr>
            </a:tbl>
          </a:graphicData>
        </a:graphic>
      </p:graphicFrame>
    </p:spTree>
    <p:extLst>
      <p:ext uri="{BB962C8B-B14F-4D97-AF65-F5344CB8AC3E}">
        <p14:creationId xmlns:p14="http://schemas.microsoft.com/office/powerpoint/2010/main" val="1577791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A49C79D-6C21-8063-EE95-12DDCD7DF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Business use case #7</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p>
          <a:p>
            <a:pPr marL="0" indent="0" algn="ctr">
              <a:buNone/>
            </a:pPr>
            <a:r>
              <a:rPr lang="en-GB" sz="3600" b="1" dirty="0"/>
              <a:t>Key points from Teams/Zoom/Slack</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graphicFrame>
        <p:nvGraphicFramePr>
          <p:cNvPr id="4" name="Table 4">
            <a:extLst>
              <a:ext uri="{FF2B5EF4-FFF2-40B4-BE49-F238E27FC236}">
                <a16:creationId xmlns:a16="http://schemas.microsoft.com/office/drawing/2014/main" id="{6EF38C07-85DE-FC9B-5384-17D8212C1C24}"/>
              </a:ext>
            </a:extLst>
          </p:cNvPr>
          <p:cNvGraphicFramePr>
            <a:graphicFrameLocks noGrp="1"/>
          </p:cNvGraphicFramePr>
          <p:nvPr>
            <p:extLst>
              <p:ext uri="{D42A27DB-BD31-4B8C-83A1-F6EECF244321}">
                <p14:modId xmlns:p14="http://schemas.microsoft.com/office/powerpoint/2010/main" val="2289289292"/>
              </p:ext>
            </p:extLst>
          </p:nvPr>
        </p:nvGraphicFramePr>
        <p:xfrm>
          <a:off x="1370408" y="4001294"/>
          <a:ext cx="9983392" cy="1112520"/>
        </p:xfrm>
        <a:graphic>
          <a:graphicData uri="http://schemas.openxmlformats.org/drawingml/2006/table">
            <a:tbl>
              <a:tblPr firstRow="1" bandRow="1">
                <a:tableStyleId>{5FD0F851-EC5A-4D38-B0AD-8093EC10F338}</a:tableStyleId>
              </a:tblPr>
              <a:tblGrid>
                <a:gridCol w="9983392">
                  <a:extLst>
                    <a:ext uri="{9D8B030D-6E8A-4147-A177-3AD203B41FA5}">
                      <a16:colId xmlns:a16="http://schemas.microsoft.com/office/drawing/2014/main" val="23135387"/>
                    </a:ext>
                  </a:extLst>
                </a:gridCol>
              </a:tblGrid>
              <a:tr h="370840">
                <a:tc>
                  <a:txBody>
                    <a:bodyPr/>
                    <a:lstStyle/>
                    <a:p>
                      <a:r>
                        <a:rPr lang="en-GB" b="0" dirty="0"/>
                        <a:t>Provide a good summary of discussion based on the following transcript that is enclosed in triple quotes</a:t>
                      </a:r>
                      <a:endParaRPr lang="en-IN" b="0" dirty="0"/>
                    </a:p>
                  </a:txBody>
                  <a:tcPr/>
                </a:tc>
                <a:extLst>
                  <a:ext uri="{0D108BD9-81ED-4DB2-BD59-A6C34878D82A}">
                    <a16:rowId xmlns:a16="http://schemas.microsoft.com/office/drawing/2014/main" val="2419016379"/>
                  </a:ext>
                </a:extLst>
              </a:tr>
              <a:tr h="370840">
                <a:tc>
                  <a:txBody>
                    <a:bodyPr/>
                    <a:lstStyle/>
                    <a:p>
                      <a:r>
                        <a:rPr lang="en-GB" sz="1800" b="0" i="0" kern="1200" dirty="0">
                          <a:solidFill>
                            <a:schemeClr val="tx1"/>
                          </a:solidFill>
                          <a:effectLst/>
                          <a:latin typeface="+mn-lt"/>
                          <a:ea typeface="+mn-ea"/>
                          <a:cs typeface="+mn-cs"/>
                        </a:rPr>
                        <a:t>What is the purpose of building &lt;feature name&gt;</a:t>
                      </a:r>
                    </a:p>
                  </a:txBody>
                  <a:tcPr/>
                </a:tc>
                <a:extLst>
                  <a:ext uri="{0D108BD9-81ED-4DB2-BD59-A6C34878D82A}">
                    <a16:rowId xmlns:a16="http://schemas.microsoft.com/office/drawing/2014/main" val="2767539868"/>
                  </a:ext>
                </a:extLst>
              </a:tr>
              <a:tr h="370840">
                <a:tc>
                  <a:txBody>
                    <a:bodyPr/>
                    <a:lstStyle/>
                    <a:p>
                      <a:r>
                        <a:rPr lang="en-GB" sz="1800" b="0" i="0" kern="1200" dirty="0">
                          <a:solidFill>
                            <a:schemeClr val="tx1"/>
                          </a:solidFill>
                          <a:effectLst/>
                          <a:latin typeface="+mn-lt"/>
                          <a:ea typeface="+mn-ea"/>
                          <a:cs typeface="+mn-cs"/>
                        </a:rPr>
                        <a:t>What are the limitations of &lt;feature name&gt;</a:t>
                      </a:r>
                    </a:p>
                  </a:txBody>
                  <a:tcPr/>
                </a:tc>
                <a:extLst>
                  <a:ext uri="{0D108BD9-81ED-4DB2-BD59-A6C34878D82A}">
                    <a16:rowId xmlns:a16="http://schemas.microsoft.com/office/drawing/2014/main" val="3865441905"/>
                  </a:ext>
                </a:extLst>
              </a:tr>
            </a:tbl>
          </a:graphicData>
        </a:graphic>
      </p:graphicFrame>
    </p:spTree>
    <p:extLst>
      <p:ext uri="{BB962C8B-B14F-4D97-AF65-F5344CB8AC3E}">
        <p14:creationId xmlns:p14="http://schemas.microsoft.com/office/powerpoint/2010/main" val="2374088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6589927-EBCA-F6A6-514C-70855EC54C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Known problems with ChatGPT 4</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a:xfrm>
            <a:off x="753358" y="1542821"/>
            <a:ext cx="10515600" cy="4351338"/>
          </a:xfrm>
        </p:spPr>
        <p:txBody>
          <a:bodyPr/>
          <a:lstStyle/>
          <a:p>
            <a:pPr marL="0" indent="0" algn="ctr">
              <a:buNone/>
            </a:pPr>
            <a:endParaRPr lang="en-GB" dirty="0"/>
          </a:p>
          <a:p>
            <a:pPr marL="0" indent="0" algn="ctr">
              <a:buNone/>
            </a:pPr>
            <a:r>
              <a:rPr lang="en-GB" sz="3600" b="1" dirty="0"/>
              <a:t>Information availability until </a:t>
            </a:r>
            <a:r>
              <a:rPr lang="en-IN" sz="3600" b="1" dirty="0"/>
              <a:t>April 2023</a:t>
            </a:r>
            <a:endParaRPr lang="en-GB" sz="3600" b="1" dirty="0"/>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pic>
        <p:nvPicPr>
          <p:cNvPr id="5" name="Picture 4">
            <a:extLst>
              <a:ext uri="{FF2B5EF4-FFF2-40B4-BE49-F238E27FC236}">
                <a16:creationId xmlns:a16="http://schemas.microsoft.com/office/drawing/2014/main" id="{ACB0F57A-89AF-9816-2A00-E514A3F06D78}"/>
              </a:ext>
            </a:extLst>
          </p:cNvPr>
          <p:cNvPicPr>
            <a:picLocks noChangeAspect="1"/>
          </p:cNvPicPr>
          <p:nvPr/>
        </p:nvPicPr>
        <p:blipFill>
          <a:blip r:embed="rId4"/>
          <a:stretch>
            <a:fillRect/>
          </a:stretch>
        </p:blipFill>
        <p:spPr>
          <a:xfrm>
            <a:off x="1980625" y="2868384"/>
            <a:ext cx="8230749" cy="3505689"/>
          </a:xfrm>
          <a:prstGeom prst="rect">
            <a:avLst/>
          </a:prstGeom>
        </p:spPr>
      </p:pic>
    </p:spTree>
    <p:extLst>
      <p:ext uri="{BB962C8B-B14F-4D97-AF65-F5344CB8AC3E}">
        <p14:creationId xmlns:p14="http://schemas.microsoft.com/office/powerpoint/2010/main" val="1928842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6589927-EBCA-F6A6-514C-70855EC54C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Known problems with ChatGPT 4</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a:xfrm>
            <a:off x="753358" y="1542821"/>
            <a:ext cx="10515600" cy="4351338"/>
          </a:xfrm>
        </p:spPr>
        <p:txBody>
          <a:bodyPr/>
          <a:lstStyle/>
          <a:p>
            <a:pPr marL="0" indent="0" algn="ctr">
              <a:buNone/>
            </a:pPr>
            <a:endParaRPr lang="en-GB" dirty="0"/>
          </a:p>
          <a:p>
            <a:pPr marL="0" indent="0" algn="ctr">
              <a:buNone/>
            </a:pPr>
            <a:r>
              <a:rPr lang="en-GB" sz="3600" b="1" dirty="0"/>
              <a:t>Hallucination</a:t>
            </a:r>
          </a:p>
          <a:p>
            <a:pPr marL="0" indent="0" algn="ctr">
              <a:buNone/>
            </a:pPr>
            <a:endParaRPr lang="en-GB" sz="3600" b="1" dirty="0"/>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b="1" dirty="0">
              <a:solidFill>
                <a:schemeClr val="tx1">
                  <a:lumMod val="50000"/>
                  <a:lumOff val="50000"/>
                </a:schemeClr>
              </a:solidFill>
            </a:endParaRPr>
          </a:p>
          <a:p>
            <a:pPr marL="0" indent="0" algn="ctr">
              <a:buNone/>
            </a:pPr>
            <a:endParaRPr lang="en-GB" sz="3600" dirty="0">
              <a:solidFill>
                <a:schemeClr val="tx1">
                  <a:lumMod val="50000"/>
                  <a:lumOff val="50000"/>
                </a:schemeClr>
              </a:solidFill>
            </a:endParaRPr>
          </a:p>
          <a:p>
            <a:pPr marL="0" indent="0" algn="ctr">
              <a:buNone/>
            </a:pPr>
            <a:endParaRPr lang="en-GB" dirty="0"/>
          </a:p>
          <a:p>
            <a:pPr marL="0" indent="0" algn="ctr">
              <a:buNone/>
            </a:pPr>
            <a:endParaRPr lang="en-IN" dirty="0"/>
          </a:p>
        </p:txBody>
      </p:sp>
      <p:pic>
        <p:nvPicPr>
          <p:cNvPr id="7" name="Picture 6">
            <a:extLst>
              <a:ext uri="{FF2B5EF4-FFF2-40B4-BE49-F238E27FC236}">
                <a16:creationId xmlns:a16="http://schemas.microsoft.com/office/drawing/2014/main" id="{2911CE49-E81E-E22F-AB98-DA84619055E8}"/>
              </a:ext>
            </a:extLst>
          </p:cNvPr>
          <p:cNvPicPr>
            <a:picLocks noChangeAspect="1"/>
          </p:cNvPicPr>
          <p:nvPr/>
        </p:nvPicPr>
        <p:blipFill>
          <a:blip r:embed="rId4"/>
          <a:stretch>
            <a:fillRect/>
          </a:stretch>
        </p:blipFill>
        <p:spPr>
          <a:xfrm>
            <a:off x="2687584" y="2709485"/>
            <a:ext cx="6423365" cy="4092412"/>
          </a:xfrm>
          <a:prstGeom prst="rect">
            <a:avLst/>
          </a:prstGeom>
        </p:spPr>
      </p:pic>
    </p:spTree>
    <p:extLst>
      <p:ext uri="{BB962C8B-B14F-4D97-AF65-F5344CB8AC3E}">
        <p14:creationId xmlns:p14="http://schemas.microsoft.com/office/powerpoint/2010/main" val="491990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6589927-EBCA-F6A6-514C-70855EC54C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t>Other providers</a:t>
            </a:r>
            <a:endParaRPr lang="en-IN" dirty="0"/>
          </a:p>
        </p:txBody>
      </p:sp>
      <p:sp>
        <p:nvSpPr>
          <p:cNvPr id="8" name="TextBox 7">
            <a:extLst>
              <a:ext uri="{FF2B5EF4-FFF2-40B4-BE49-F238E27FC236}">
                <a16:creationId xmlns:a16="http://schemas.microsoft.com/office/drawing/2014/main" id="{4DEED625-62C6-4BB0-0BD9-7E3C39C7463B}"/>
              </a:ext>
            </a:extLst>
          </p:cNvPr>
          <p:cNvSpPr txBox="1"/>
          <p:nvPr/>
        </p:nvSpPr>
        <p:spPr>
          <a:xfrm>
            <a:off x="2667000" y="4068394"/>
            <a:ext cx="2680862" cy="369332"/>
          </a:xfrm>
          <a:prstGeom prst="rect">
            <a:avLst/>
          </a:prstGeom>
          <a:noFill/>
        </p:spPr>
        <p:txBody>
          <a:bodyPr wrap="none" rtlCol="0">
            <a:spAutoFit/>
          </a:bodyPr>
          <a:lstStyle/>
          <a:p>
            <a:r>
              <a:rPr lang="en-IN" dirty="0">
                <a:hlinkClick r:id="rId4"/>
              </a:rPr>
              <a:t>https://www.perplexity.ai/</a:t>
            </a:r>
            <a:endParaRPr lang="en-IN" dirty="0"/>
          </a:p>
        </p:txBody>
      </p:sp>
      <p:pic>
        <p:nvPicPr>
          <p:cNvPr id="1026" name="Picture 2">
            <a:extLst>
              <a:ext uri="{FF2B5EF4-FFF2-40B4-BE49-F238E27FC236}">
                <a16:creationId xmlns:a16="http://schemas.microsoft.com/office/drawing/2014/main" id="{85C146CC-D995-CD38-D145-33F4DB615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3" y="2899323"/>
            <a:ext cx="3434729" cy="825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7B5A3F-C4FB-2B4E-63BA-0AA2CCF88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4177" y="3128070"/>
            <a:ext cx="3267956" cy="367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11F8ED-2008-6875-4DAE-4F6B52D638A1}"/>
              </a:ext>
            </a:extLst>
          </p:cNvPr>
          <p:cNvSpPr txBox="1"/>
          <p:nvPr/>
        </p:nvSpPr>
        <p:spPr>
          <a:xfrm>
            <a:off x="7202078" y="4087248"/>
            <a:ext cx="1834669" cy="369332"/>
          </a:xfrm>
          <a:prstGeom prst="rect">
            <a:avLst/>
          </a:prstGeom>
          <a:noFill/>
        </p:spPr>
        <p:txBody>
          <a:bodyPr wrap="none" rtlCol="0">
            <a:spAutoFit/>
          </a:bodyPr>
          <a:lstStyle/>
          <a:p>
            <a:r>
              <a:rPr lang="en-IN" dirty="0">
                <a:hlinkClick r:id="rId7"/>
              </a:rPr>
              <a:t>https://claude.ai/</a:t>
            </a:r>
            <a:endParaRPr lang="en-IN" dirty="0"/>
          </a:p>
        </p:txBody>
      </p:sp>
    </p:spTree>
    <p:extLst>
      <p:ext uri="{BB962C8B-B14F-4D97-AF65-F5344CB8AC3E}">
        <p14:creationId xmlns:p14="http://schemas.microsoft.com/office/powerpoint/2010/main" val="2846498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62A5DE7-CE7F-4E41-9BE4-834DD4E0C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75DD6E8B-6124-4846-ABCB-E60125BF2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1126" y="6563180"/>
            <a:ext cx="1693557" cy="203172"/>
          </a:xfrm>
          <a:prstGeom prst="rect">
            <a:avLst/>
          </a:prstGeom>
        </p:spPr>
      </p:pic>
      <p:sp>
        <p:nvSpPr>
          <p:cNvPr id="12" name="TextBox 11">
            <a:extLst>
              <a:ext uri="{FF2B5EF4-FFF2-40B4-BE49-F238E27FC236}">
                <a16:creationId xmlns:a16="http://schemas.microsoft.com/office/drawing/2014/main" id="{37A04E03-039A-44DC-9552-88DBDDAEBF8B}"/>
              </a:ext>
            </a:extLst>
          </p:cNvPr>
          <p:cNvSpPr txBox="1"/>
          <p:nvPr/>
        </p:nvSpPr>
        <p:spPr>
          <a:xfrm>
            <a:off x="523240" y="2296265"/>
            <a:ext cx="4507708" cy="938719"/>
          </a:xfrm>
          <a:prstGeom prst="rect">
            <a:avLst/>
          </a:prstGeom>
          <a:noFill/>
        </p:spPr>
        <p:txBody>
          <a:bodyPr wrap="square" rtlCol="0">
            <a:spAutoFit/>
          </a:bodyPr>
          <a:lstStyle/>
          <a:p>
            <a:r>
              <a:rPr lang="en-US" sz="5500" b="1">
                <a:latin typeface="Red hat display" panose="02010303040201060303" pitchFamily="2" charset="0"/>
                <a:ea typeface="Red hat display" panose="02010303040201060303" pitchFamily="2" charset="0"/>
                <a:cs typeface="Red hat display" panose="02010303040201060303" pitchFamily="2" charset="0"/>
              </a:rPr>
              <a:t>Thank You!</a:t>
            </a:r>
            <a:endParaRPr lang="en-IN" sz="5500" b="1">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17" name="Graphic 16">
            <a:extLst>
              <a:ext uri="{FF2B5EF4-FFF2-40B4-BE49-F238E27FC236}">
                <a16:creationId xmlns:a16="http://schemas.microsoft.com/office/drawing/2014/main" id="{05F65040-A556-44C5-831E-16C4E84A3C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0048" y="1524000"/>
            <a:ext cx="4084652" cy="4554924"/>
          </a:xfrm>
          <a:prstGeom prst="rect">
            <a:avLst/>
          </a:prstGeom>
        </p:spPr>
      </p:pic>
      <p:pic>
        <p:nvPicPr>
          <p:cNvPr id="19" name="Graphic 18">
            <a:extLst>
              <a:ext uri="{FF2B5EF4-FFF2-40B4-BE49-F238E27FC236}">
                <a16:creationId xmlns:a16="http://schemas.microsoft.com/office/drawing/2014/main" id="{6BAB4BE1-F6A8-468A-B03F-11F9CA95BB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0945" y="3767403"/>
            <a:ext cx="361950" cy="419100"/>
          </a:xfrm>
          <a:prstGeom prst="rect">
            <a:avLst/>
          </a:prstGeom>
        </p:spPr>
      </p:pic>
    </p:spTree>
    <p:extLst>
      <p:ext uri="{BB962C8B-B14F-4D97-AF65-F5344CB8AC3E}">
        <p14:creationId xmlns:p14="http://schemas.microsoft.com/office/powerpoint/2010/main" val="139731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411BF9E-C236-ED1D-4B81-621ABF1C08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latin typeface="Red Hat Display" panose="02010503040201060303" pitchFamily="2" charset="0"/>
              </a:rPr>
              <a:t>Prompt </a:t>
            </a:r>
            <a:r>
              <a:rPr lang="en-GB" dirty="0">
                <a:latin typeface="Red Hat Text" panose="02010303040201060303"/>
              </a:rPr>
              <a:t>Engineering</a:t>
            </a:r>
            <a:endParaRPr lang="en-IN" dirty="0">
              <a:latin typeface="Red Hat Text" panose="02010303040201060303"/>
            </a:endParaRPr>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latin typeface="Red Hat Text" panose="02010303040201060303"/>
            </a:endParaRPr>
          </a:p>
          <a:p>
            <a:pPr marL="0" indent="0" algn="ctr">
              <a:buNone/>
            </a:pPr>
            <a:endParaRPr lang="en-GB" dirty="0">
              <a:latin typeface="Red Hat Text" panose="02010303040201060303"/>
            </a:endParaRPr>
          </a:p>
          <a:p>
            <a:pPr marL="0" indent="0" algn="ctr">
              <a:buNone/>
            </a:pPr>
            <a:endParaRPr lang="en-GB" dirty="0">
              <a:latin typeface="Red Hat Text" panose="02010303040201060303"/>
            </a:endParaRPr>
          </a:p>
          <a:p>
            <a:pPr marL="0" indent="0" algn="ctr">
              <a:buNone/>
            </a:pPr>
            <a:r>
              <a:rPr lang="en-GB" sz="3600" b="1" dirty="0">
                <a:latin typeface="Red Hat Text" panose="02010303040201060303"/>
              </a:rPr>
              <a:t>Tactics used to get what we need!</a:t>
            </a:r>
            <a:endParaRPr lang="en-GB" sz="3600" dirty="0">
              <a:solidFill>
                <a:schemeClr val="tx1">
                  <a:lumMod val="50000"/>
                  <a:lumOff val="50000"/>
                </a:schemeClr>
              </a:solidFill>
              <a:latin typeface="Red Hat Text" panose="02010303040201060303"/>
            </a:endParaRPr>
          </a:p>
          <a:p>
            <a:pPr marL="0" indent="0" algn="ctr">
              <a:buNone/>
            </a:pPr>
            <a:endParaRPr lang="en-GB" dirty="0">
              <a:latin typeface="Red Hat Text" panose="02010303040201060303"/>
            </a:endParaRPr>
          </a:p>
          <a:p>
            <a:pPr marL="0" indent="0" algn="ctr">
              <a:buNone/>
            </a:pPr>
            <a:r>
              <a:rPr lang="en-GB" i="1" dirty="0">
                <a:latin typeface="Red Hat Text" panose="02010303040201060303"/>
              </a:rPr>
              <a:t>Objectives are important</a:t>
            </a:r>
          </a:p>
          <a:p>
            <a:pPr marL="0" indent="0" algn="ctr">
              <a:buNone/>
            </a:pPr>
            <a:endParaRPr lang="en-IN" dirty="0">
              <a:latin typeface="Red Hat Text" panose="02010303040201060303"/>
            </a:endParaRPr>
          </a:p>
        </p:txBody>
      </p:sp>
    </p:spTree>
    <p:extLst>
      <p:ext uri="{BB962C8B-B14F-4D97-AF65-F5344CB8AC3E}">
        <p14:creationId xmlns:p14="http://schemas.microsoft.com/office/powerpoint/2010/main" val="353853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AE91E84-0A8E-80BF-2A82-3E6B05AB9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9"/>
            <a:ext cx="12192000" cy="6857999"/>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latin typeface="Red Hat Display" panose="02010503040201060303" pitchFamily="2" charset="0"/>
              </a:rPr>
              <a:t>Prompt </a:t>
            </a:r>
            <a:r>
              <a:rPr lang="en-GB" dirty="0">
                <a:latin typeface="Red Hat Text" panose="02010303040201060303"/>
              </a:rPr>
              <a:t>Engineering</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latin typeface="Red Hat Text" panose="02010303040201060303"/>
            </a:endParaRPr>
          </a:p>
          <a:p>
            <a:pPr marL="0" indent="0" algn="ctr">
              <a:buNone/>
            </a:pPr>
            <a:endParaRPr lang="en-GB" dirty="0">
              <a:latin typeface="Red Hat Text" panose="02010303040201060303"/>
            </a:endParaRPr>
          </a:p>
          <a:p>
            <a:pPr marL="0" indent="0" algn="ctr">
              <a:buNone/>
            </a:pPr>
            <a:endParaRPr lang="en-GB" dirty="0">
              <a:latin typeface="Red Hat Text" panose="02010303040201060303"/>
            </a:endParaRPr>
          </a:p>
          <a:p>
            <a:pPr marL="0" indent="0" algn="ctr">
              <a:buNone/>
            </a:pPr>
            <a:r>
              <a:rPr lang="en-GB" dirty="0">
                <a:latin typeface="Red Hat Text" panose="02010303040201060303"/>
              </a:rPr>
              <a:t>A prompt can contain information like the instruction or question you are passing to the model and include other details such as context, inputs, or examples</a:t>
            </a:r>
          </a:p>
          <a:p>
            <a:pPr marL="0" indent="0" algn="ctr">
              <a:buNone/>
            </a:pPr>
            <a:endParaRPr lang="en-IN" dirty="0">
              <a:latin typeface="Red Hat Text" panose="02010303040201060303"/>
            </a:endParaRPr>
          </a:p>
        </p:txBody>
      </p:sp>
    </p:spTree>
    <p:extLst>
      <p:ext uri="{BB962C8B-B14F-4D97-AF65-F5344CB8AC3E}">
        <p14:creationId xmlns:p14="http://schemas.microsoft.com/office/powerpoint/2010/main" val="279497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BF60D05-20BD-D3DF-5BEE-52D017944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29"/>
            <a:ext cx="12192000" cy="6857999"/>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latin typeface="Red Hat Display" panose="02010503040201060303" pitchFamily="2" charset="0"/>
              </a:rPr>
              <a:t>Elements of Prompt</a:t>
            </a:r>
            <a:endParaRPr lang="en-IN" dirty="0">
              <a:latin typeface="Red Hat Display" panose="02010503040201060303" pitchFamily="2" charset="0"/>
            </a:endParaRPr>
          </a:p>
        </p:txBody>
      </p:sp>
      <p:cxnSp>
        <p:nvCxnSpPr>
          <p:cNvPr id="7" name="Straight Connector 6">
            <a:extLst>
              <a:ext uri="{FF2B5EF4-FFF2-40B4-BE49-F238E27FC236}">
                <a16:creationId xmlns:a16="http://schemas.microsoft.com/office/drawing/2014/main" id="{61AD12A2-04C1-1976-0BBC-4BFFC33A95DD}"/>
              </a:ext>
            </a:extLst>
          </p:cNvPr>
          <p:cNvCxnSpPr>
            <a:cxnSpLocks/>
          </p:cNvCxnSpPr>
          <p:nvPr/>
        </p:nvCxnSpPr>
        <p:spPr>
          <a:xfrm>
            <a:off x="3139440" y="2356485"/>
            <a:ext cx="0" cy="2357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BCBA76-CA4C-2023-8493-72305EC41597}"/>
              </a:ext>
            </a:extLst>
          </p:cNvPr>
          <p:cNvCxnSpPr>
            <a:cxnSpLocks/>
          </p:cNvCxnSpPr>
          <p:nvPr/>
        </p:nvCxnSpPr>
        <p:spPr>
          <a:xfrm>
            <a:off x="6172200" y="2356485"/>
            <a:ext cx="0" cy="2357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3666DD-896C-4AF5-F0E9-ECA7128DCF3F}"/>
              </a:ext>
            </a:extLst>
          </p:cNvPr>
          <p:cNvCxnSpPr>
            <a:cxnSpLocks/>
          </p:cNvCxnSpPr>
          <p:nvPr/>
        </p:nvCxnSpPr>
        <p:spPr>
          <a:xfrm>
            <a:off x="9306560" y="2356485"/>
            <a:ext cx="0" cy="235775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A40A84-DF18-3AFD-8F04-AAAFFCAEEB28}"/>
              </a:ext>
            </a:extLst>
          </p:cNvPr>
          <p:cNvSpPr txBox="1"/>
          <p:nvPr/>
        </p:nvSpPr>
        <p:spPr>
          <a:xfrm>
            <a:off x="982179" y="5463219"/>
            <a:ext cx="1423851" cy="1107996"/>
          </a:xfrm>
          <a:prstGeom prst="rect">
            <a:avLst/>
          </a:prstGeom>
          <a:noFill/>
        </p:spPr>
        <p:txBody>
          <a:bodyPr wrap="none" rtlCol="0">
            <a:spAutoFit/>
          </a:bodyPr>
          <a:lstStyle/>
          <a:p>
            <a:pPr algn="ctr"/>
            <a:r>
              <a:rPr lang="en-GB" sz="2200" dirty="0">
                <a:solidFill>
                  <a:schemeClr val="accent1"/>
                </a:solidFill>
                <a:latin typeface="Red Hat Text"/>
              </a:rPr>
              <a:t>Instruction</a:t>
            </a:r>
          </a:p>
          <a:p>
            <a:pPr algn="ctr"/>
            <a:endParaRPr lang="en-GB" sz="2200" dirty="0">
              <a:latin typeface="Red Hat Text"/>
            </a:endParaRPr>
          </a:p>
          <a:p>
            <a:pPr algn="ctr"/>
            <a:r>
              <a:rPr lang="en-GB" sz="2200" dirty="0">
                <a:latin typeface="Red Hat Text"/>
              </a:rPr>
              <a:t>Verbs</a:t>
            </a:r>
          </a:p>
        </p:txBody>
      </p:sp>
      <p:sp>
        <p:nvSpPr>
          <p:cNvPr id="12" name="TextBox 11">
            <a:extLst>
              <a:ext uri="{FF2B5EF4-FFF2-40B4-BE49-F238E27FC236}">
                <a16:creationId xmlns:a16="http://schemas.microsoft.com/office/drawing/2014/main" id="{7BE0B06F-7342-6F5A-47B4-B9A2695576FB}"/>
              </a:ext>
            </a:extLst>
          </p:cNvPr>
          <p:cNvSpPr txBox="1"/>
          <p:nvPr/>
        </p:nvSpPr>
        <p:spPr>
          <a:xfrm>
            <a:off x="3596914" y="5463219"/>
            <a:ext cx="2159374" cy="1107996"/>
          </a:xfrm>
          <a:prstGeom prst="rect">
            <a:avLst/>
          </a:prstGeom>
          <a:noFill/>
        </p:spPr>
        <p:txBody>
          <a:bodyPr wrap="none" rtlCol="0">
            <a:spAutoFit/>
          </a:bodyPr>
          <a:lstStyle/>
          <a:p>
            <a:pPr algn="ctr"/>
            <a:r>
              <a:rPr lang="en-GB" sz="2200" dirty="0">
                <a:solidFill>
                  <a:schemeClr val="accent1"/>
                </a:solidFill>
                <a:latin typeface="Red Hat Text"/>
              </a:rPr>
              <a:t>Context</a:t>
            </a:r>
          </a:p>
          <a:p>
            <a:pPr algn="ctr"/>
            <a:endParaRPr lang="en-GB" sz="2200" dirty="0">
              <a:solidFill>
                <a:schemeClr val="accent1"/>
              </a:solidFill>
              <a:latin typeface="Red Hat Text"/>
            </a:endParaRPr>
          </a:p>
          <a:p>
            <a:pPr algn="ctr"/>
            <a:r>
              <a:rPr lang="en-GB" sz="2200" dirty="0">
                <a:latin typeface="Red Hat Text"/>
              </a:rPr>
              <a:t>Describe in detail</a:t>
            </a:r>
            <a:endParaRPr lang="en-IN" sz="2200" dirty="0">
              <a:latin typeface="Red Hat Text"/>
            </a:endParaRPr>
          </a:p>
        </p:txBody>
      </p:sp>
      <p:sp>
        <p:nvSpPr>
          <p:cNvPr id="13" name="TextBox 12">
            <a:extLst>
              <a:ext uri="{FF2B5EF4-FFF2-40B4-BE49-F238E27FC236}">
                <a16:creationId xmlns:a16="http://schemas.microsoft.com/office/drawing/2014/main" id="{870B9AC8-E547-4A68-2B71-553D2652C05B}"/>
              </a:ext>
            </a:extLst>
          </p:cNvPr>
          <p:cNvSpPr txBox="1"/>
          <p:nvPr/>
        </p:nvSpPr>
        <p:spPr>
          <a:xfrm>
            <a:off x="6748895" y="5463219"/>
            <a:ext cx="2044470" cy="1107996"/>
          </a:xfrm>
          <a:prstGeom prst="rect">
            <a:avLst/>
          </a:prstGeom>
          <a:noFill/>
        </p:spPr>
        <p:txBody>
          <a:bodyPr wrap="none" rtlCol="0">
            <a:spAutoFit/>
          </a:bodyPr>
          <a:lstStyle/>
          <a:p>
            <a:pPr algn="ctr"/>
            <a:r>
              <a:rPr lang="en-GB" sz="2200" dirty="0">
                <a:solidFill>
                  <a:schemeClr val="accent1"/>
                </a:solidFill>
                <a:latin typeface="Red Hat Text"/>
              </a:rPr>
              <a:t>Input data</a:t>
            </a:r>
          </a:p>
          <a:p>
            <a:pPr algn="ctr"/>
            <a:endParaRPr lang="en-GB" sz="2200" dirty="0">
              <a:latin typeface="Red Hat Text"/>
            </a:endParaRPr>
          </a:p>
          <a:p>
            <a:pPr algn="ctr"/>
            <a:r>
              <a:rPr lang="en-GB" sz="2200" dirty="0">
                <a:latin typeface="Red Hat Text"/>
              </a:rPr>
              <a:t>Text / Paragraph</a:t>
            </a:r>
            <a:endParaRPr lang="en-IN" sz="2200" dirty="0">
              <a:latin typeface="Red Hat Text"/>
            </a:endParaRPr>
          </a:p>
        </p:txBody>
      </p:sp>
      <p:sp>
        <p:nvSpPr>
          <p:cNvPr id="14" name="TextBox 13">
            <a:extLst>
              <a:ext uri="{FF2B5EF4-FFF2-40B4-BE49-F238E27FC236}">
                <a16:creationId xmlns:a16="http://schemas.microsoft.com/office/drawing/2014/main" id="{A132BD20-5015-1A8D-5AD8-DD92BF6D4377}"/>
              </a:ext>
            </a:extLst>
          </p:cNvPr>
          <p:cNvSpPr txBox="1"/>
          <p:nvPr/>
        </p:nvSpPr>
        <p:spPr>
          <a:xfrm>
            <a:off x="9706545" y="5463219"/>
            <a:ext cx="1996252" cy="1107996"/>
          </a:xfrm>
          <a:prstGeom prst="rect">
            <a:avLst/>
          </a:prstGeom>
          <a:noFill/>
        </p:spPr>
        <p:txBody>
          <a:bodyPr wrap="none" rtlCol="0">
            <a:spAutoFit/>
          </a:bodyPr>
          <a:lstStyle/>
          <a:p>
            <a:pPr algn="ctr"/>
            <a:r>
              <a:rPr lang="en-GB" sz="2200" dirty="0">
                <a:solidFill>
                  <a:schemeClr val="accent1"/>
                </a:solidFill>
                <a:latin typeface="Red Hat Text"/>
              </a:rPr>
              <a:t>Output format</a:t>
            </a:r>
          </a:p>
          <a:p>
            <a:pPr algn="ctr"/>
            <a:endParaRPr lang="en-GB" sz="2200" dirty="0">
              <a:latin typeface="Red Hat Text"/>
            </a:endParaRPr>
          </a:p>
          <a:p>
            <a:pPr algn="ctr"/>
            <a:r>
              <a:rPr lang="en-GB" sz="2200" dirty="0">
                <a:latin typeface="Red Hat Text"/>
              </a:rPr>
              <a:t>JSON, Table, etc</a:t>
            </a:r>
            <a:endParaRPr lang="en-IN" sz="2200" dirty="0">
              <a:latin typeface="Red Hat Text"/>
            </a:endParaRPr>
          </a:p>
        </p:txBody>
      </p:sp>
      <p:pic>
        <p:nvPicPr>
          <p:cNvPr id="5" name="Picture 4">
            <a:extLst>
              <a:ext uri="{FF2B5EF4-FFF2-40B4-BE49-F238E27FC236}">
                <a16:creationId xmlns:a16="http://schemas.microsoft.com/office/drawing/2014/main" id="{3105BC14-4F02-5C46-3706-DF7F3217AA09}"/>
              </a:ext>
            </a:extLst>
          </p:cNvPr>
          <p:cNvPicPr>
            <a:picLocks noChangeAspect="1"/>
          </p:cNvPicPr>
          <p:nvPr/>
        </p:nvPicPr>
        <p:blipFill>
          <a:blip r:embed="rId5"/>
          <a:stretch>
            <a:fillRect/>
          </a:stretch>
        </p:blipFill>
        <p:spPr>
          <a:xfrm>
            <a:off x="1031322" y="2925146"/>
            <a:ext cx="1325563" cy="1325563"/>
          </a:xfrm>
          <a:prstGeom prst="rect">
            <a:avLst/>
          </a:prstGeom>
        </p:spPr>
      </p:pic>
      <p:pic>
        <p:nvPicPr>
          <p:cNvPr id="16" name="Picture 15">
            <a:extLst>
              <a:ext uri="{FF2B5EF4-FFF2-40B4-BE49-F238E27FC236}">
                <a16:creationId xmlns:a16="http://schemas.microsoft.com/office/drawing/2014/main" id="{C4BAC5F5-E75E-B05C-9A79-722F82022FF1}"/>
              </a:ext>
            </a:extLst>
          </p:cNvPr>
          <p:cNvPicPr>
            <a:picLocks noChangeAspect="1"/>
          </p:cNvPicPr>
          <p:nvPr/>
        </p:nvPicPr>
        <p:blipFill>
          <a:blip r:embed="rId6"/>
          <a:stretch>
            <a:fillRect/>
          </a:stretch>
        </p:blipFill>
        <p:spPr>
          <a:xfrm>
            <a:off x="7031941" y="2696069"/>
            <a:ext cx="1554640" cy="1554640"/>
          </a:xfrm>
          <a:prstGeom prst="rect">
            <a:avLst/>
          </a:prstGeom>
        </p:spPr>
      </p:pic>
      <p:pic>
        <p:nvPicPr>
          <p:cNvPr id="1026" name="Picture 2">
            <a:extLst>
              <a:ext uri="{FF2B5EF4-FFF2-40B4-BE49-F238E27FC236}">
                <a16:creationId xmlns:a16="http://schemas.microsoft.com/office/drawing/2014/main" id="{8BED7EF4-F4C0-C33B-C5FF-94EA79377C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2730" y="2925146"/>
            <a:ext cx="1565393" cy="15653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2842E7-08C4-6083-4C7F-F082E9DE2B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9181" y="2925146"/>
            <a:ext cx="1523849" cy="152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94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00C2-1FC8-2057-40A7-08F8866D27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56433B-B38A-5A12-D0F2-C9837C64A10F}"/>
              </a:ext>
            </a:extLst>
          </p:cNvPr>
          <p:cNvSpPr>
            <a:spLocks noGrp="1"/>
          </p:cNvSpPr>
          <p:nvPr>
            <p:ph idx="1"/>
          </p:nvPr>
        </p:nvSpPr>
        <p:spPr/>
        <p:txBody>
          <a:bodyPr/>
          <a:lstStyle/>
          <a:p>
            <a:endParaRPr lang="en-IN"/>
          </a:p>
        </p:txBody>
      </p:sp>
      <p:pic>
        <p:nvPicPr>
          <p:cNvPr id="4" name="Graphic 3">
            <a:extLst>
              <a:ext uri="{FF2B5EF4-FFF2-40B4-BE49-F238E27FC236}">
                <a16:creationId xmlns:a16="http://schemas.microsoft.com/office/drawing/2014/main" id="{B2F907B5-026B-F98C-9D2C-F82A4764A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3D9B4C89-0A3E-0733-C451-98CA91FA95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85" y="429659"/>
            <a:ext cx="2648554" cy="338242"/>
          </a:xfrm>
          <a:prstGeom prst="rect">
            <a:avLst/>
          </a:prstGeom>
        </p:spPr>
      </p:pic>
      <p:pic>
        <p:nvPicPr>
          <p:cNvPr id="7" name="Graphic 6">
            <a:extLst>
              <a:ext uri="{FF2B5EF4-FFF2-40B4-BE49-F238E27FC236}">
                <a16:creationId xmlns:a16="http://schemas.microsoft.com/office/drawing/2014/main" id="{FFCB5656-545C-7EEE-D22B-BA831FFDC3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 y="3798170"/>
            <a:ext cx="3204535" cy="3059830"/>
          </a:xfrm>
          <a:prstGeom prst="rect">
            <a:avLst/>
          </a:prstGeom>
        </p:spPr>
      </p:pic>
      <p:sp>
        <p:nvSpPr>
          <p:cNvPr id="11" name="Subtitle 2">
            <a:extLst>
              <a:ext uri="{FF2B5EF4-FFF2-40B4-BE49-F238E27FC236}">
                <a16:creationId xmlns:a16="http://schemas.microsoft.com/office/drawing/2014/main" id="{5B8DC54B-14B5-3A92-8C75-19B12066EB05}"/>
              </a:ext>
            </a:extLst>
          </p:cNvPr>
          <p:cNvSpPr txBox="1">
            <a:spLocks/>
          </p:cNvSpPr>
          <p:nvPr/>
        </p:nvSpPr>
        <p:spPr>
          <a:xfrm>
            <a:off x="3114205" y="3150385"/>
            <a:ext cx="1674262" cy="474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3500">
              <a:latin typeface="Red Hat Text" panose="02010303040201060303" pitchFamily="2" charset="0"/>
              <a:ea typeface="Red Hat Text" panose="02010303040201060303" pitchFamily="2" charset="0"/>
              <a:cs typeface="Red Hat Text" panose="02010303040201060303" pitchFamily="2" charset="0"/>
            </a:endParaRPr>
          </a:p>
        </p:txBody>
      </p:sp>
      <p:sp>
        <p:nvSpPr>
          <p:cNvPr id="12" name="Subtitle 2">
            <a:extLst>
              <a:ext uri="{FF2B5EF4-FFF2-40B4-BE49-F238E27FC236}">
                <a16:creationId xmlns:a16="http://schemas.microsoft.com/office/drawing/2014/main" id="{97C970D7-5E4A-1758-3C74-F082754CB217}"/>
              </a:ext>
            </a:extLst>
          </p:cNvPr>
          <p:cNvSpPr txBox="1">
            <a:spLocks/>
          </p:cNvSpPr>
          <p:nvPr/>
        </p:nvSpPr>
        <p:spPr>
          <a:xfrm>
            <a:off x="4655736" y="3350478"/>
            <a:ext cx="3575480" cy="4743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0" b="1" dirty="0">
                <a:solidFill>
                  <a:srgbClr val="8005D8"/>
                </a:solidFill>
                <a:latin typeface="Red Hat Display" panose="02010503040201060303" pitchFamily="2" charset="0"/>
                <a:ea typeface="Red Hat Text SemiBold" panose="02010303040201060303" pitchFamily="2" charset="0"/>
                <a:cs typeface="Red Hat Text SemiBold" panose="02010303040201060303" pitchFamily="2" charset="0"/>
              </a:rPr>
              <a:t>Session 2</a:t>
            </a:r>
          </a:p>
        </p:txBody>
      </p:sp>
      <p:pic>
        <p:nvPicPr>
          <p:cNvPr id="13" name="Graphic 12">
            <a:extLst>
              <a:ext uri="{FF2B5EF4-FFF2-40B4-BE49-F238E27FC236}">
                <a16:creationId xmlns:a16="http://schemas.microsoft.com/office/drawing/2014/main" id="{6A9D66B1-403E-4727-E109-8E45960216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92037" y="4572002"/>
            <a:ext cx="1564965" cy="65264"/>
          </a:xfrm>
          <a:prstGeom prst="rect">
            <a:avLst/>
          </a:prstGeom>
        </p:spPr>
      </p:pic>
      <p:pic>
        <p:nvPicPr>
          <p:cNvPr id="16" name="Graphic 15">
            <a:extLst>
              <a:ext uri="{FF2B5EF4-FFF2-40B4-BE49-F238E27FC236}">
                <a16:creationId xmlns:a16="http://schemas.microsoft.com/office/drawing/2014/main" id="{F766E74F-B389-5030-6ACE-0E4B521973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52" y="5922925"/>
            <a:ext cx="979295" cy="935074"/>
          </a:xfrm>
          <a:prstGeom prst="rect">
            <a:avLst/>
          </a:prstGeom>
        </p:spPr>
      </p:pic>
      <p:pic>
        <p:nvPicPr>
          <p:cNvPr id="17" name="Graphic 16">
            <a:extLst>
              <a:ext uri="{FF2B5EF4-FFF2-40B4-BE49-F238E27FC236}">
                <a16:creationId xmlns:a16="http://schemas.microsoft.com/office/drawing/2014/main" id="{0DE14E24-3405-CCE4-A552-5DB1AFFDD4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 y="4861711"/>
            <a:ext cx="2090694" cy="1996286"/>
          </a:xfrm>
          <a:prstGeom prst="rect">
            <a:avLst/>
          </a:prstGeom>
        </p:spPr>
      </p:pic>
    </p:spTree>
    <p:extLst>
      <p:ext uri="{BB962C8B-B14F-4D97-AF65-F5344CB8AC3E}">
        <p14:creationId xmlns:p14="http://schemas.microsoft.com/office/powerpoint/2010/main" val="298261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AE91E84-0A8E-80BF-2A82-3E6B05AB9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9"/>
            <a:ext cx="12192000" cy="6857999"/>
          </a:xfrm>
          <a:prstGeom prst="rect">
            <a:avLst/>
          </a:prstGeom>
        </p:spPr>
      </p:pic>
      <p:sp>
        <p:nvSpPr>
          <p:cNvPr id="2" name="Title 1">
            <a:extLst>
              <a:ext uri="{FF2B5EF4-FFF2-40B4-BE49-F238E27FC236}">
                <a16:creationId xmlns:a16="http://schemas.microsoft.com/office/drawing/2014/main" id="{EE84752E-4161-5C2C-00EE-1834BC4B6324}"/>
              </a:ext>
            </a:extLst>
          </p:cNvPr>
          <p:cNvSpPr>
            <a:spLocks noGrp="1"/>
          </p:cNvSpPr>
          <p:nvPr>
            <p:ph type="title"/>
          </p:nvPr>
        </p:nvSpPr>
        <p:spPr/>
        <p:txBody>
          <a:bodyPr/>
          <a:lstStyle/>
          <a:p>
            <a:pPr algn="ctr"/>
            <a:r>
              <a:rPr lang="en-GB" dirty="0">
                <a:latin typeface="Red Hat Display" panose="02010503040201060303" pitchFamily="2" charset="0"/>
              </a:rPr>
              <a:t>Documentation Development Life Cycle</a:t>
            </a:r>
            <a:endParaRPr lang="en-IN" dirty="0"/>
          </a:p>
        </p:txBody>
      </p:sp>
      <p:sp>
        <p:nvSpPr>
          <p:cNvPr id="3" name="Content Placeholder 2">
            <a:extLst>
              <a:ext uri="{FF2B5EF4-FFF2-40B4-BE49-F238E27FC236}">
                <a16:creationId xmlns:a16="http://schemas.microsoft.com/office/drawing/2014/main" id="{7D514120-3326-D903-03B0-2EF84F54B3F7}"/>
              </a:ext>
            </a:extLst>
          </p:cNvPr>
          <p:cNvSpPr>
            <a:spLocks noGrp="1"/>
          </p:cNvSpPr>
          <p:nvPr>
            <p:ph idx="1"/>
          </p:nvPr>
        </p:nvSpPr>
        <p:spPr/>
        <p:txBody>
          <a:bodyPr/>
          <a:lstStyle/>
          <a:p>
            <a:pPr marL="0" indent="0" algn="ctr">
              <a:buNone/>
            </a:pPr>
            <a:endParaRPr lang="en-GB" dirty="0">
              <a:latin typeface="Red Hat Text" panose="02010303040201060303"/>
            </a:endParaRPr>
          </a:p>
          <a:p>
            <a:pPr marL="0" indent="0" algn="ctr">
              <a:buNone/>
            </a:pPr>
            <a:endParaRPr lang="en-GB" dirty="0">
              <a:latin typeface="Red Hat Text" panose="02010303040201060303"/>
            </a:endParaRPr>
          </a:p>
          <a:p>
            <a:pPr marL="0" indent="0" algn="ctr">
              <a:buNone/>
            </a:pPr>
            <a:endParaRPr lang="en-GB" dirty="0">
              <a:latin typeface="Red Hat Text" panose="02010303040201060303"/>
            </a:endParaRPr>
          </a:p>
          <a:p>
            <a:pPr marL="0" indent="0" algn="ctr">
              <a:buNone/>
            </a:pPr>
            <a:r>
              <a:rPr lang="en-GB" dirty="0">
                <a:latin typeface="Red Hat Text" panose="02010303040201060303"/>
              </a:rPr>
              <a:t>Learning how to frame a question with the </a:t>
            </a:r>
          </a:p>
          <a:p>
            <a:pPr marL="0" indent="0" algn="ctr">
              <a:buNone/>
            </a:pPr>
            <a:r>
              <a:rPr lang="en-GB" dirty="0">
                <a:latin typeface="Red Hat Text" panose="02010303040201060303"/>
              </a:rPr>
              <a:t>desired intent in mind helps you </a:t>
            </a:r>
          </a:p>
          <a:p>
            <a:pPr marL="0" indent="0" algn="ctr">
              <a:buNone/>
            </a:pPr>
            <a:r>
              <a:rPr lang="en-GB" dirty="0">
                <a:latin typeface="Red Hat Text" panose="02010303040201060303"/>
              </a:rPr>
              <a:t>get the right information</a:t>
            </a:r>
          </a:p>
          <a:p>
            <a:pPr marL="0" indent="0" algn="ctr">
              <a:buNone/>
            </a:pPr>
            <a:endParaRPr lang="en-IN" dirty="0">
              <a:latin typeface="Red Hat Text" panose="02010303040201060303"/>
            </a:endParaRPr>
          </a:p>
        </p:txBody>
      </p:sp>
    </p:spTree>
    <p:extLst>
      <p:ext uri="{BB962C8B-B14F-4D97-AF65-F5344CB8AC3E}">
        <p14:creationId xmlns:p14="http://schemas.microsoft.com/office/powerpoint/2010/main" val="3021242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b1d7af-fa62-43e7-bf05-06f34f659de3">
      <Terms xmlns="http://schemas.microsoft.com/office/infopath/2007/PartnerControls"/>
    </lcf76f155ced4ddcb4097134ff3c332f>
    <TaxCatchAll xmlns="86f8def4-7d20-4b61-a40a-186aa73a37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7FB4B57BCAE642BAE0CDA4B524784D" ma:contentTypeVersion="18" ma:contentTypeDescription="Create a new document." ma:contentTypeScope="" ma:versionID="e96f0d588bcaa07a3342aa724d211ff6">
  <xsd:schema xmlns:xsd="http://www.w3.org/2001/XMLSchema" xmlns:xs="http://www.w3.org/2001/XMLSchema" xmlns:p="http://schemas.microsoft.com/office/2006/metadata/properties" xmlns:ns2="cbb1d7af-fa62-43e7-bf05-06f34f659de3" xmlns:ns3="86f8def4-7d20-4b61-a40a-186aa73a37c8" targetNamespace="http://schemas.microsoft.com/office/2006/metadata/properties" ma:root="true" ma:fieldsID="f059cd93566c4a9fcda5055a8b3cac49" ns2:_="" ns3:_="">
    <xsd:import namespace="cbb1d7af-fa62-43e7-bf05-06f34f659de3"/>
    <xsd:import namespace="86f8def4-7d20-4b61-a40a-186aa73a37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1d7af-fa62-43e7-bf05-06f34f659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df88d1-47bc-462c-aa25-449c5550552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f8def4-7d20-4b61-a40a-186aa73a37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fc7a95-1f22-4981-890b-4a0fe14c65fa}" ma:internalName="TaxCatchAll" ma:showField="CatchAllData" ma:web="86f8def4-7d20-4b61-a40a-186aa73a37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D7FF22-AD46-4666-910B-2BE30B3FDB22}">
  <ds:schemaRefs>
    <ds:schemaRef ds:uri="http://schemas.microsoft.com/sharepoint/v3/contenttype/forms"/>
  </ds:schemaRefs>
</ds:datastoreItem>
</file>

<file path=customXml/itemProps2.xml><?xml version="1.0" encoding="utf-8"?>
<ds:datastoreItem xmlns:ds="http://schemas.openxmlformats.org/officeDocument/2006/customXml" ds:itemID="{C56C414D-2E53-4F8A-A4C3-C428E7F10FAD}">
  <ds:schemaRefs>
    <ds:schemaRef ds:uri="86f8def4-7d20-4b61-a40a-186aa73a37c8"/>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cbb1d7af-fa62-43e7-bf05-06f34f659de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3B00CDF-DECA-403B-9A1A-4CF128F61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1d7af-fa62-43e7-bf05-06f34f659de3"/>
    <ds:schemaRef ds:uri="86f8def4-7d20-4b61-a40a-186aa73a37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63470</TotalTime>
  <Words>1334</Words>
  <Application>Microsoft Office PowerPoint</Application>
  <PresentationFormat>Widescreen</PresentationFormat>
  <Paragraphs>277</Paragraphs>
  <Slides>48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Nunito</vt:lpstr>
      <vt:lpstr>Red hat display</vt:lpstr>
      <vt:lpstr>Red hat display</vt:lpstr>
      <vt:lpstr>Red Hat Text</vt:lpstr>
      <vt:lpstr>Söhne</vt:lpstr>
      <vt:lpstr>Office Theme</vt:lpstr>
      <vt:lpstr>PowerPoint Presentation</vt:lpstr>
      <vt:lpstr>Overview</vt:lpstr>
      <vt:lpstr>PowerPoint Presentation</vt:lpstr>
      <vt:lpstr>Trends</vt:lpstr>
      <vt:lpstr>Prompt Engineering</vt:lpstr>
      <vt:lpstr>Prompt Engineering</vt:lpstr>
      <vt:lpstr>Elements of Prompt</vt:lpstr>
      <vt:lpstr>PowerPoint Presentation</vt:lpstr>
      <vt:lpstr>Documentation Development Life Cycle</vt:lpstr>
      <vt:lpstr>Prompt Engineering – Tactic 1</vt:lpstr>
      <vt:lpstr>PowerPoint Presentation</vt:lpstr>
      <vt:lpstr>Prompt Engineering – Tactic 2</vt:lpstr>
      <vt:lpstr>PowerPoint Presentation</vt:lpstr>
      <vt:lpstr>Prompt Engineering – Tactic 3</vt:lpstr>
      <vt:lpstr>PowerPoint Presentation</vt:lpstr>
      <vt:lpstr>Prompt Engineering – Tactic 4</vt:lpstr>
      <vt:lpstr>PowerPoint Presentation</vt:lpstr>
      <vt:lpstr>Prompt Engineering – Tactic 5</vt:lpstr>
      <vt:lpstr>PowerPoint Presentation</vt:lpstr>
      <vt:lpstr>Prompt Engineering – Tactic 6</vt:lpstr>
      <vt:lpstr>PowerPoint Presentation</vt:lpstr>
      <vt:lpstr>PowerPoint Presentation</vt:lpstr>
      <vt:lpstr>Prompt Engineering – Tactic 7</vt:lpstr>
      <vt:lpstr>PowerPoint Presentation</vt:lpstr>
      <vt:lpstr>PowerPoint Presentation</vt:lpstr>
      <vt:lpstr>PowerPoint Presentation</vt:lpstr>
      <vt:lpstr>Prompt Engineering – Tactic 8</vt:lpstr>
      <vt:lpstr>Prompt Engineering – Tactic 9</vt:lpstr>
      <vt:lpstr>Prompt Engineering – Tactic 9</vt:lpstr>
      <vt:lpstr>PowerPoint Presentation</vt:lpstr>
      <vt:lpstr>Business use case #1</vt:lpstr>
      <vt:lpstr>PowerPoint Presentation</vt:lpstr>
      <vt:lpstr>Business use case #2</vt:lpstr>
      <vt:lpstr>PowerPoint Presentation</vt:lpstr>
      <vt:lpstr>PowerPoint Presentation</vt:lpstr>
      <vt:lpstr>Business use case #3</vt:lpstr>
      <vt:lpstr>PowerPoint Presentation</vt:lpstr>
      <vt:lpstr>PowerPoint Presentation</vt:lpstr>
      <vt:lpstr>Business use case #4</vt:lpstr>
      <vt:lpstr>PowerPoint Presentation</vt:lpstr>
      <vt:lpstr>Business use case #5</vt:lpstr>
      <vt:lpstr>PowerPoint Presentation</vt:lpstr>
      <vt:lpstr>Business use case #6</vt:lpstr>
      <vt:lpstr>Business use case #7</vt:lpstr>
      <vt:lpstr>Known problems with ChatGPT 4</vt:lpstr>
      <vt:lpstr>Known problems with ChatGPT 4</vt:lpstr>
      <vt:lpstr>Other providers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Selvaraaju Murugesan</dc:creator>
  <cp:keywords>SEO;SELVARAAJU;KNOWLEDGE BASE</cp:keywords>
  <cp:lastModifiedBy>Selvaraaju Murugesan</cp:lastModifiedBy>
  <cp:revision>3</cp:revision>
  <dcterms:created xsi:type="dcterms:W3CDTF">2022-02-24T09:05:55Z</dcterms:created>
  <dcterms:modified xsi:type="dcterms:W3CDTF">2024-02-06T14:49:39Z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0x010100087FB4B57BCAE642BAE0CDA4B524784D</vt:lpwstr>
  </property>
  <property fmtid="{D5CDD505-2E9C-101B-9397-08002B2CF9AE}" pid="3" name="MediaServiceImageTags">
    <vt:lpwstr/>
  </property>
</Properties>
</file>