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4"/>
  </p:notesMasterIdLst>
  <p:handoutMasterIdLst>
    <p:handoutMasterId r:id="rId45"/>
  </p:handoutMasterIdLst>
  <p:sldIdLst>
    <p:sldId id="496" r:id="rId6"/>
    <p:sldId id="310" r:id="rId7"/>
    <p:sldId id="333" r:id="rId8"/>
    <p:sldId id="257" r:id="rId9"/>
    <p:sldId id="502" r:id="rId10"/>
    <p:sldId id="279" r:id="rId11"/>
    <p:sldId id="280" r:id="rId12"/>
    <p:sldId id="514" r:id="rId13"/>
    <p:sldId id="515" r:id="rId14"/>
    <p:sldId id="516" r:id="rId15"/>
    <p:sldId id="517" r:id="rId16"/>
    <p:sldId id="518" r:id="rId17"/>
    <p:sldId id="519" r:id="rId18"/>
    <p:sldId id="326" r:id="rId19"/>
    <p:sldId id="282" r:id="rId20"/>
    <p:sldId id="302" r:id="rId21"/>
    <p:sldId id="504" r:id="rId22"/>
    <p:sldId id="594" r:id="rId23"/>
    <p:sldId id="595" r:id="rId24"/>
    <p:sldId id="299" r:id="rId25"/>
    <p:sldId id="592" r:id="rId26"/>
    <p:sldId id="323" r:id="rId27"/>
    <p:sldId id="329" r:id="rId28"/>
    <p:sldId id="591" r:id="rId29"/>
    <p:sldId id="443" r:id="rId30"/>
    <p:sldId id="549" r:id="rId31"/>
    <p:sldId id="563" r:id="rId32"/>
    <p:sldId id="564" r:id="rId33"/>
    <p:sldId id="562" r:id="rId34"/>
    <p:sldId id="545" r:id="rId35"/>
    <p:sldId id="565" r:id="rId36"/>
    <p:sldId id="543" r:id="rId37"/>
    <p:sldId id="544" r:id="rId38"/>
    <p:sldId id="546" r:id="rId39"/>
    <p:sldId id="547" r:id="rId40"/>
    <p:sldId id="593" r:id="rId41"/>
    <p:sldId id="269" r:id="rId42"/>
    <p:sldId id="25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A4963-F6E6-4AC3-A733-E4DC6C80222D}" v="115" dt="2023-12-06T13:59:38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5097" autoAdjust="0"/>
  </p:normalViewPr>
  <p:slideViewPr>
    <p:cSldViewPr snapToGrid="0">
      <p:cViewPr varScale="1">
        <p:scale>
          <a:sx n="114" d="100"/>
          <a:sy n="114" d="100"/>
        </p:scale>
        <p:origin x="1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varaaju Murugesan" userId="3168bb74-7433-4ce2-9f74-2d64e16d22cc" providerId="ADAL" clId="{040A4963-F6E6-4AC3-A733-E4DC6C80222D}"/>
    <pc:docChg chg="undo custSel addSld delSld modSld sldOrd">
      <pc:chgData name="Selvaraaju Murugesan" userId="3168bb74-7433-4ce2-9f74-2d64e16d22cc" providerId="ADAL" clId="{040A4963-F6E6-4AC3-A733-E4DC6C80222D}" dt="2023-12-06T13:59:38.756" v="620"/>
      <pc:docMkLst>
        <pc:docMk/>
      </pc:docMkLst>
      <pc:sldChg chg="addSp delSp modSp add mod">
        <pc:chgData name="Selvaraaju Murugesan" userId="3168bb74-7433-4ce2-9f74-2d64e16d22cc" providerId="ADAL" clId="{040A4963-F6E6-4AC3-A733-E4DC6C80222D}" dt="2023-12-05T04:06:07.051" v="154" actId="167"/>
        <pc:sldMkLst>
          <pc:docMk/>
          <pc:sldMk cId="1426177695" sldId="257"/>
        </pc:sldMkLst>
        <pc:picChg chg="add del mod ord">
          <ac:chgData name="Selvaraaju Murugesan" userId="3168bb74-7433-4ce2-9f74-2d64e16d22cc" providerId="ADAL" clId="{040A4963-F6E6-4AC3-A733-E4DC6C80222D}" dt="2023-12-05T04:05:58.494" v="152"/>
          <ac:picMkLst>
            <pc:docMk/>
            <pc:sldMk cId="1426177695" sldId="257"/>
            <ac:picMk id="4" creationId="{3EA1096E-A9EA-4F8F-6E43-853D38848F69}"/>
          </ac:picMkLst>
        </pc:picChg>
        <pc:picChg chg="add del mod ord">
          <ac:chgData name="Selvaraaju Murugesan" userId="3168bb74-7433-4ce2-9f74-2d64e16d22cc" providerId="ADAL" clId="{040A4963-F6E6-4AC3-A733-E4DC6C80222D}" dt="2023-12-05T04:05:58.494" v="152"/>
          <ac:picMkLst>
            <pc:docMk/>
            <pc:sldMk cId="1426177695" sldId="257"/>
            <ac:picMk id="5" creationId="{5834312D-23AE-1F6D-349C-8E12031F123E}"/>
          </ac:picMkLst>
        </pc:picChg>
        <pc:picChg chg="add mod ord">
          <ac:chgData name="Selvaraaju Murugesan" userId="3168bb74-7433-4ce2-9f74-2d64e16d22cc" providerId="ADAL" clId="{040A4963-F6E6-4AC3-A733-E4DC6C80222D}" dt="2023-12-05T04:06:07.051" v="154" actId="167"/>
          <ac:picMkLst>
            <pc:docMk/>
            <pc:sldMk cId="1426177695" sldId="257"/>
            <ac:picMk id="6" creationId="{9D268A49-4DE2-16B5-E694-E14E794A8321}"/>
          </ac:picMkLst>
        </pc:picChg>
      </pc:sldChg>
      <pc:sldChg chg="add del">
        <pc:chgData name="Selvaraaju Murugesan" userId="3168bb74-7433-4ce2-9f74-2d64e16d22cc" providerId="ADAL" clId="{040A4963-F6E6-4AC3-A733-E4DC6C80222D}" dt="2023-12-06T13:46:03.356" v="617" actId="47"/>
        <pc:sldMkLst>
          <pc:docMk/>
          <pc:sldMk cId="82499551" sldId="261"/>
        </pc:sldMkLst>
      </pc:sldChg>
      <pc:sldChg chg="addSp modSp add del mod">
        <pc:chgData name="Selvaraaju Murugesan" userId="3168bb74-7433-4ce2-9f74-2d64e16d22cc" providerId="ADAL" clId="{040A4963-F6E6-4AC3-A733-E4DC6C80222D}" dt="2023-12-06T13:02:36.488" v="399" actId="2696"/>
        <pc:sldMkLst>
          <pc:docMk/>
          <pc:sldMk cId="3538530192" sldId="261"/>
        </pc:sldMkLst>
        <pc:picChg chg="add mod ord">
          <ac:chgData name="Selvaraaju Murugesan" userId="3168bb74-7433-4ce2-9f74-2d64e16d22cc" providerId="ADAL" clId="{040A4963-F6E6-4AC3-A733-E4DC6C80222D}" dt="2023-12-05T04:38:04.900" v="165" actId="167"/>
          <ac:picMkLst>
            <pc:docMk/>
            <pc:sldMk cId="3538530192" sldId="261"/>
            <ac:picMk id="4" creationId="{1CAD4DB0-7355-D113-60EB-47D1784502FD}"/>
          </ac:picMkLst>
        </pc:picChg>
      </pc:sldChg>
      <pc:sldChg chg="addSp modSp add mod">
        <pc:chgData name="Selvaraaju Murugesan" userId="3168bb74-7433-4ce2-9f74-2d64e16d22cc" providerId="ADAL" clId="{040A4963-F6E6-4AC3-A733-E4DC6C80222D}" dt="2023-12-05T04:37:50.398" v="159" actId="167"/>
        <pc:sldMkLst>
          <pc:docMk/>
          <pc:sldMk cId="1636929492" sldId="279"/>
        </pc:sldMkLst>
        <pc:picChg chg="add mod ord">
          <ac:chgData name="Selvaraaju Murugesan" userId="3168bb74-7433-4ce2-9f74-2d64e16d22cc" providerId="ADAL" clId="{040A4963-F6E6-4AC3-A733-E4DC6C80222D}" dt="2023-12-05T04:37:50.398" v="159" actId="167"/>
          <ac:picMkLst>
            <pc:docMk/>
            <pc:sldMk cId="1636929492" sldId="279"/>
            <ac:picMk id="3" creationId="{550F48E9-A187-334A-5998-732353C9FAF8}"/>
          </ac:picMkLst>
        </pc:picChg>
      </pc:sldChg>
      <pc:sldChg chg="addSp modSp add mod">
        <pc:chgData name="Selvaraaju Murugesan" userId="3168bb74-7433-4ce2-9f74-2d64e16d22cc" providerId="ADAL" clId="{040A4963-F6E6-4AC3-A733-E4DC6C80222D}" dt="2023-12-05T04:37:57.035" v="161" actId="167"/>
        <pc:sldMkLst>
          <pc:docMk/>
          <pc:sldMk cId="3950534787" sldId="280"/>
        </pc:sldMkLst>
        <pc:picChg chg="add mod ord">
          <ac:chgData name="Selvaraaju Murugesan" userId="3168bb74-7433-4ce2-9f74-2d64e16d22cc" providerId="ADAL" clId="{040A4963-F6E6-4AC3-A733-E4DC6C80222D}" dt="2023-12-05T04:37:57.035" v="161" actId="167"/>
          <ac:picMkLst>
            <pc:docMk/>
            <pc:sldMk cId="3950534787" sldId="280"/>
            <ac:picMk id="3" creationId="{57089D0D-E4F8-DD5E-15B4-B77075CAE8BD}"/>
          </ac:picMkLst>
        </pc:picChg>
      </pc:sldChg>
      <pc:sldChg chg="addSp delSp modSp add mod">
        <pc:chgData name="Selvaraaju Murugesan" userId="3168bb74-7433-4ce2-9f74-2d64e16d22cc" providerId="ADAL" clId="{040A4963-F6E6-4AC3-A733-E4DC6C80222D}" dt="2023-12-06T13:40:10.669" v="572"/>
        <pc:sldMkLst>
          <pc:docMk/>
          <pc:sldMk cId="2898378664" sldId="282"/>
        </pc:sldMkLst>
        <pc:spChg chg="mod">
          <ac:chgData name="Selvaraaju Murugesan" userId="3168bb74-7433-4ce2-9f74-2d64e16d22cc" providerId="ADAL" clId="{040A4963-F6E6-4AC3-A733-E4DC6C80222D}" dt="2023-12-06T13:01:35.888" v="376" actId="20577"/>
          <ac:spMkLst>
            <pc:docMk/>
            <pc:sldMk cId="2898378664" sldId="282"/>
            <ac:spMk id="2" creationId="{DD62B6EF-7F9F-2521-161E-E0540D7097CF}"/>
          </ac:spMkLst>
        </pc:spChg>
        <pc:spChg chg="del">
          <ac:chgData name="Selvaraaju Murugesan" userId="3168bb74-7433-4ce2-9f74-2d64e16d22cc" providerId="ADAL" clId="{040A4963-F6E6-4AC3-A733-E4DC6C80222D}" dt="2023-12-06T13:01:39.161" v="377" actId="478"/>
          <ac:spMkLst>
            <pc:docMk/>
            <pc:sldMk cId="2898378664" sldId="282"/>
            <ac:spMk id="4" creationId="{D50C0892-0D74-8D8F-3FA9-DD280A54CFD3}"/>
          </ac:spMkLst>
        </pc:spChg>
        <pc:spChg chg="del">
          <ac:chgData name="Selvaraaju Murugesan" userId="3168bb74-7433-4ce2-9f74-2d64e16d22cc" providerId="ADAL" clId="{040A4963-F6E6-4AC3-A733-E4DC6C80222D}" dt="2023-12-06T13:01:28.580" v="371" actId="478"/>
          <ac:spMkLst>
            <pc:docMk/>
            <pc:sldMk cId="2898378664" sldId="282"/>
            <ac:spMk id="5" creationId="{264F6151-7923-3F6B-B926-342D3A77C7B3}"/>
          </ac:spMkLst>
        </pc:spChg>
        <pc:spChg chg="del">
          <ac:chgData name="Selvaraaju Murugesan" userId="3168bb74-7433-4ce2-9f74-2d64e16d22cc" providerId="ADAL" clId="{040A4963-F6E6-4AC3-A733-E4DC6C80222D}" dt="2023-12-06T13:01:28.580" v="371" actId="478"/>
          <ac:spMkLst>
            <pc:docMk/>
            <pc:sldMk cId="2898378664" sldId="282"/>
            <ac:spMk id="6" creationId="{DA8C758F-F331-BA6D-62CA-05D6F45EC024}"/>
          </ac:spMkLst>
        </pc:spChg>
        <pc:spChg chg="add">
          <ac:chgData name="Selvaraaju Murugesan" userId="3168bb74-7433-4ce2-9f74-2d64e16d22cc" providerId="ADAL" clId="{040A4963-F6E6-4AC3-A733-E4DC6C80222D}" dt="2023-12-06T13:24:13.900" v="552"/>
          <ac:spMkLst>
            <pc:docMk/>
            <pc:sldMk cId="2898378664" sldId="282"/>
            <ac:spMk id="8" creationId="{3EFD94E1-F911-6269-4303-164291B034B7}"/>
          </ac:spMkLst>
        </pc:spChg>
        <pc:picChg chg="add del mod ord">
          <ac:chgData name="Selvaraaju Murugesan" userId="3168bb74-7433-4ce2-9f74-2d64e16d22cc" providerId="ADAL" clId="{040A4963-F6E6-4AC3-A733-E4DC6C80222D}" dt="2023-12-06T13:01:13.609" v="370"/>
          <ac:picMkLst>
            <pc:docMk/>
            <pc:sldMk cId="2898378664" sldId="282"/>
            <ac:picMk id="3" creationId="{F7475118-987E-BACD-B1BC-04455B4BB74A}"/>
          </ac:picMkLst>
        </pc:picChg>
        <pc:picChg chg="add mod ord">
          <ac:chgData name="Selvaraaju Murugesan" userId="3168bb74-7433-4ce2-9f74-2d64e16d22cc" providerId="ADAL" clId="{040A4963-F6E6-4AC3-A733-E4DC6C80222D}" dt="2023-12-06T13:23:28.487" v="550" actId="167"/>
          <ac:picMkLst>
            <pc:docMk/>
            <pc:sldMk cId="2898378664" sldId="282"/>
            <ac:picMk id="7" creationId="{E9983A7B-BA66-3098-EB93-8E2E9E8FAD5C}"/>
          </ac:picMkLst>
        </pc:picChg>
        <pc:picChg chg="add mod">
          <ac:chgData name="Selvaraaju Murugesan" userId="3168bb74-7433-4ce2-9f74-2d64e16d22cc" providerId="ADAL" clId="{040A4963-F6E6-4AC3-A733-E4DC6C80222D}" dt="2023-12-06T13:25:09.124" v="557" actId="1076"/>
          <ac:picMkLst>
            <pc:docMk/>
            <pc:sldMk cId="2898378664" sldId="282"/>
            <ac:picMk id="11" creationId="{55C0011C-427B-2B24-E8DB-16AAE6359756}"/>
          </ac:picMkLst>
        </pc:picChg>
        <pc:picChg chg="del mod">
          <ac:chgData name="Selvaraaju Murugesan" userId="3168bb74-7433-4ce2-9f74-2d64e16d22cc" providerId="ADAL" clId="{040A4963-F6E6-4AC3-A733-E4DC6C80222D}" dt="2023-12-06T13:24:13.158" v="551" actId="478"/>
          <ac:picMkLst>
            <pc:docMk/>
            <pc:sldMk cId="2898378664" sldId="282"/>
            <ac:picMk id="1026" creationId="{1D38DD55-E1AD-DBE5-B1AD-9207BE8B7179}"/>
          </ac:picMkLst>
        </pc:picChg>
        <pc:picChg chg="del mod">
          <ac:chgData name="Selvaraaju Murugesan" userId="3168bb74-7433-4ce2-9f74-2d64e16d22cc" providerId="ADAL" clId="{040A4963-F6E6-4AC3-A733-E4DC6C80222D}" dt="2023-12-06T13:25:31.982" v="559" actId="478"/>
          <ac:picMkLst>
            <pc:docMk/>
            <pc:sldMk cId="2898378664" sldId="282"/>
            <ac:picMk id="1030" creationId="{C2F19830-1B01-2A9C-988A-94C74CC9239E}"/>
          </ac:picMkLst>
        </pc:picChg>
        <pc:picChg chg="del mod">
          <ac:chgData name="Selvaraaju Murugesan" userId="3168bb74-7433-4ce2-9f74-2d64e16d22cc" providerId="ADAL" clId="{040A4963-F6E6-4AC3-A733-E4DC6C80222D}" dt="2023-12-06T13:26:25.515" v="563" actId="478"/>
          <ac:picMkLst>
            <pc:docMk/>
            <pc:sldMk cId="2898378664" sldId="282"/>
            <ac:picMk id="1032" creationId="{2E22BC1C-8D97-115B-11AA-74BBA2CA7B20}"/>
          </ac:picMkLst>
        </pc:picChg>
        <pc:picChg chg="mod">
          <ac:chgData name="Selvaraaju Murugesan" userId="3168bb74-7433-4ce2-9f74-2d64e16d22cc" providerId="ADAL" clId="{040A4963-F6E6-4AC3-A733-E4DC6C80222D}" dt="2023-12-06T13:40:10.669" v="572"/>
          <ac:picMkLst>
            <pc:docMk/>
            <pc:sldMk cId="2898378664" sldId="282"/>
            <ac:picMk id="1034" creationId="{5CCDB1D9-EA29-8F37-3653-242BA39FEEFB}"/>
          </ac:picMkLst>
        </pc:picChg>
        <pc:picChg chg="del">
          <ac:chgData name="Selvaraaju Murugesan" userId="3168bb74-7433-4ce2-9f74-2d64e16d22cc" providerId="ADAL" clId="{040A4963-F6E6-4AC3-A733-E4DC6C80222D}" dt="2023-12-06T13:01:28.580" v="371" actId="478"/>
          <ac:picMkLst>
            <pc:docMk/>
            <pc:sldMk cId="2898378664" sldId="282"/>
            <ac:picMk id="1036" creationId="{E8F676A8-E1B7-96D5-6156-CE92A7BE4FC6}"/>
          </ac:picMkLst>
        </pc:picChg>
        <pc:picChg chg="del">
          <ac:chgData name="Selvaraaju Murugesan" userId="3168bb74-7433-4ce2-9f74-2d64e16d22cc" providerId="ADAL" clId="{040A4963-F6E6-4AC3-A733-E4DC6C80222D}" dt="2023-12-06T13:01:28.580" v="371" actId="478"/>
          <ac:picMkLst>
            <pc:docMk/>
            <pc:sldMk cId="2898378664" sldId="282"/>
            <ac:picMk id="1038" creationId="{3258456E-CD2B-99C0-389A-6510F49B7C75}"/>
          </ac:picMkLst>
        </pc:picChg>
        <pc:picChg chg="del">
          <ac:chgData name="Selvaraaju Murugesan" userId="3168bb74-7433-4ce2-9f74-2d64e16d22cc" providerId="ADAL" clId="{040A4963-F6E6-4AC3-A733-E4DC6C80222D}" dt="2023-12-06T13:01:28.580" v="371" actId="478"/>
          <ac:picMkLst>
            <pc:docMk/>
            <pc:sldMk cId="2898378664" sldId="282"/>
            <ac:picMk id="1040" creationId="{F97F8C6A-5E5E-2123-097F-29A9511941CB}"/>
          </ac:picMkLst>
        </pc:picChg>
        <pc:picChg chg="del">
          <ac:chgData name="Selvaraaju Murugesan" userId="3168bb74-7433-4ce2-9f74-2d64e16d22cc" providerId="ADAL" clId="{040A4963-F6E6-4AC3-A733-E4DC6C80222D}" dt="2023-12-06T13:01:28.580" v="371" actId="478"/>
          <ac:picMkLst>
            <pc:docMk/>
            <pc:sldMk cId="2898378664" sldId="282"/>
            <ac:picMk id="1042" creationId="{4B0A1CF4-3E83-5C79-AE06-C7D7F95FDBC2}"/>
          </ac:picMkLst>
        </pc:picChg>
        <pc:picChg chg="del">
          <ac:chgData name="Selvaraaju Murugesan" userId="3168bb74-7433-4ce2-9f74-2d64e16d22cc" providerId="ADAL" clId="{040A4963-F6E6-4AC3-A733-E4DC6C80222D}" dt="2023-12-06T13:01:28.580" v="371" actId="478"/>
          <ac:picMkLst>
            <pc:docMk/>
            <pc:sldMk cId="2898378664" sldId="282"/>
            <ac:picMk id="1044" creationId="{966C8C69-B81E-24BF-6748-BCE6C425E5E7}"/>
          </ac:picMkLst>
        </pc:picChg>
        <pc:picChg chg="add mod">
          <ac:chgData name="Selvaraaju Murugesan" userId="3168bb74-7433-4ce2-9f74-2d64e16d22cc" providerId="ADAL" clId="{040A4963-F6E6-4AC3-A733-E4DC6C80222D}" dt="2023-12-06T13:25:38.205" v="561" actId="1076"/>
          <ac:picMkLst>
            <pc:docMk/>
            <pc:sldMk cId="2898378664" sldId="282"/>
            <ac:picMk id="3076" creationId="{91D2446F-ADEB-1918-782B-E94640EF55C9}"/>
          </ac:picMkLst>
        </pc:picChg>
        <pc:picChg chg="add mod">
          <ac:chgData name="Selvaraaju Murugesan" userId="3168bb74-7433-4ce2-9f74-2d64e16d22cc" providerId="ADAL" clId="{040A4963-F6E6-4AC3-A733-E4DC6C80222D}" dt="2023-12-06T13:26:31.458" v="566" actId="1076"/>
          <ac:picMkLst>
            <pc:docMk/>
            <pc:sldMk cId="2898378664" sldId="282"/>
            <ac:picMk id="3078" creationId="{283756B6-DFBC-EE5A-FF4E-862D83914BE8}"/>
          </ac:picMkLst>
        </pc:picChg>
        <pc:picChg chg="add del mod">
          <ac:chgData name="Selvaraaju Murugesan" userId="3168bb74-7433-4ce2-9f74-2d64e16d22cc" providerId="ADAL" clId="{040A4963-F6E6-4AC3-A733-E4DC6C80222D}" dt="2023-12-06T13:38:36.438" v="569" actId="478"/>
          <ac:picMkLst>
            <pc:docMk/>
            <pc:sldMk cId="2898378664" sldId="282"/>
            <ac:picMk id="3080" creationId="{FAEC9A66-C5FD-972A-315F-6B4ACB98273A}"/>
          </ac:picMkLst>
        </pc:picChg>
        <pc:picChg chg="add del">
          <ac:chgData name="Selvaraaju Murugesan" userId="3168bb74-7433-4ce2-9f74-2d64e16d22cc" providerId="ADAL" clId="{040A4963-F6E6-4AC3-A733-E4DC6C80222D}" dt="2023-12-06T13:39:07.734" v="571" actId="478"/>
          <ac:picMkLst>
            <pc:docMk/>
            <pc:sldMk cId="2898378664" sldId="282"/>
            <ac:picMk id="3082" creationId="{06C0E71E-AD7B-EAA9-C8A0-06992B6F4628}"/>
          </ac:picMkLst>
        </pc:picChg>
        <pc:cxnChg chg="del">
          <ac:chgData name="Selvaraaju Murugesan" userId="3168bb74-7433-4ce2-9f74-2d64e16d22cc" providerId="ADAL" clId="{040A4963-F6E6-4AC3-A733-E4DC6C80222D}" dt="2023-12-06T13:01:29.616" v="372" actId="478"/>
          <ac:cxnSpMkLst>
            <pc:docMk/>
            <pc:sldMk cId="2898378664" sldId="282"/>
            <ac:cxnSpMk id="9" creationId="{D3EC8AFA-8172-253C-4D50-C4CB2AF35C4D}"/>
          </ac:cxnSpMkLst>
        </pc:cxnChg>
        <pc:cxnChg chg="del">
          <ac:chgData name="Selvaraaju Murugesan" userId="3168bb74-7433-4ce2-9f74-2d64e16d22cc" providerId="ADAL" clId="{040A4963-F6E6-4AC3-A733-E4DC6C80222D}" dt="2023-12-06T13:01:28.580" v="371" actId="478"/>
          <ac:cxnSpMkLst>
            <pc:docMk/>
            <pc:sldMk cId="2898378664" sldId="282"/>
            <ac:cxnSpMk id="12" creationId="{8E743887-97E5-7F94-E21D-4B1F3D9EC125}"/>
          </ac:cxnSpMkLst>
        </pc:cxnChg>
      </pc:sldChg>
      <pc:sldChg chg="ord">
        <pc:chgData name="Selvaraaju Murugesan" userId="3168bb74-7433-4ce2-9f74-2d64e16d22cc" providerId="ADAL" clId="{040A4963-F6E6-4AC3-A733-E4DC6C80222D}" dt="2023-12-05T04:39:47.620" v="300"/>
        <pc:sldMkLst>
          <pc:docMk/>
          <pc:sldMk cId="3464782889" sldId="299"/>
        </pc:sldMkLst>
      </pc:sldChg>
      <pc:sldChg chg="addSp delSp modSp mod">
        <pc:chgData name="Selvaraaju Murugesan" userId="3168bb74-7433-4ce2-9f74-2d64e16d22cc" providerId="ADAL" clId="{040A4963-F6E6-4AC3-A733-E4DC6C80222D}" dt="2023-12-06T13:15:41.297" v="452" actId="20577"/>
        <pc:sldMkLst>
          <pc:docMk/>
          <pc:sldMk cId="494576048" sldId="302"/>
        </pc:sldMkLst>
        <pc:spChg chg="mod">
          <ac:chgData name="Selvaraaju Murugesan" userId="3168bb74-7433-4ce2-9f74-2d64e16d22cc" providerId="ADAL" clId="{040A4963-F6E6-4AC3-A733-E4DC6C80222D}" dt="2023-12-05T04:38:25.200" v="185" actId="20577"/>
          <ac:spMkLst>
            <pc:docMk/>
            <pc:sldMk cId="494576048" sldId="302"/>
            <ac:spMk id="2" creationId="{00000000-0000-0000-0000-000000000000}"/>
          </ac:spMkLst>
        </pc:spChg>
        <pc:spChg chg="del">
          <ac:chgData name="Selvaraaju Murugesan" userId="3168bb74-7433-4ce2-9f74-2d64e16d22cc" providerId="ADAL" clId="{040A4963-F6E6-4AC3-A733-E4DC6C80222D}" dt="2023-12-06T13:10:53.018" v="431" actId="478"/>
          <ac:spMkLst>
            <pc:docMk/>
            <pc:sldMk cId="494576048" sldId="302"/>
            <ac:spMk id="3" creationId="{5FEB4489-49FA-45F1-8EB2-CB5FB19777CB}"/>
          </ac:spMkLst>
        </pc:spChg>
        <pc:spChg chg="add del">
          <ac:chgData name="Selvaraaju Murugesan" userId="3168bb74-7433-4ce2-9f74-2d64e16d22cc" providerId="ADAL" clId="{040A4963-F6E6-4AC3-A733-E4DC6C80222D}" dt="2023-12-06T13:13:20.848" v="436" actId="478"/>
          <ac:spMkLst>
            <pc:docMk/>
            <pc:sldMk cId="494576048" sldId="302"/>
            <ac:spMk id="7" creationId="{1020E8B0-7BF8-7874-3081-87CF76923A48}"/>
          </ac:spMkLst>
        </pc:spChg>
        <pc:spChg chg="mod">
          <ac:chgData name="Selvaraaju Murugesan" userId="3168bb74-7433-4ce2-9f74-2d64e16d22cc" providerId="ADAL" clId="{040A4963-F6E6-4AC3-A733-E4DC6C80222D}" dt="2023-12-06T13:15:41.297" v="452" actId="20577"/>
          <ac:spMkLst>
            <pc:docMk/>
            <pc:sldMk cId="494576048" sldId="302"/>
            <ac:spMk id="23" creationId="{00000000-0000-0000-0000-000000000000}"/>
          </ac:spMkLst>
        </pc:spChg>
        <pc:spChg chg="mod">
          <ac:chgData name="Selvaraaju Murugesan" userId="3168bb74-7433-4ce2-9f74-2d64e16d22cc" providerId="ADAL" clId="{040A4963-F6E6-4AC3-A733-E4DC6C80222D}" dt="2023-12-06T13:06:32.395" v="416" actId="20577"/>
          <ac:spMkLst>
            <pc:docMk/>
            <pc:sldMk cId="494576048" sldId="302"/>
            <ac:spMk id="43" creationId="{00000000-0000-0000-0000-000000000000}"/>
          </ac:spMkLst>
        </pc:spChg>
        <pc:spChg chg="mod">
          <ac:chgData name="Selvaraaju Murugesan" userId="3168bb74-7433-4ce2-9f74-2d64e16d22cc" providerId="ADAL" clId="{040A4963-F6E6-4AC3-A733-E4DC6C80222D}" dt="2023-12-06T13:07:47.708" v="428" actId="20577"/>
          <ac:spMkLst>
            <pc:docMk/>
            <pc:sldMk cId="494576048" sldId="302"/>
            <ac:spMk id="47" creationId="{00000000-0000-0000-0000-000000000000}"/>
          </ac:spMkLst>
        </pc:spChg>
        <pc:picChg chg="add mod">
          <ac:chgData name="Selvaraaju Murugesan" userId="3168bb74-7433-4ce2-9f74-2d64e16d22cc" providerId="ADAL" clId="{040A4963-F6E6-4AC3-A733-E4DC6C80222D}" dt="2023-12-06T13:07:41.365" v="421" actId="1076"/>
          <ac:picMkLst>
            <pc:docMk/>
            <pc:sldMk cId="494576048" sldId="302"/>
            <ac:picMk id="5" creationId="{1358EF71-9452-37FA-69B1-8D7DCBAA92F8}"/>
          </ac:picMkLst>
        </pc:picChg>
        <pc:picChg chg="add del mod">
          <ac:chgData name="Selvaraaju Murugesan" userId="3168bb74-7433-4ce2-9f74-2d64e16d22cc" providerId="ADAL" clId="{040A4963-F6E6-4AC3-A733-E4DC6C80222D}" dt="2023-12-06T13:11:02.033" v="434" actId="478"/>
          <ac:picMkLst>
            <pc:docMk/>
            <pc:sldMk cId="494576048" sldId="302"/>
            <ac:picMk id="6" creationId="{D2EA6961-5A0C-9C5E-BCE7-932D16E728A2}"/>
          </ac:picMkLst>
        </pc:picChg>
        <pc:picChg chg="add mod">
          <ac:chgData name="Selvaraaju Murugesan" userId="3168bb74-7433-4ce2-9f74-2d64e16d22cc" providerId="ADAL" clId="{040A4963-F6E6-4AC3-A733-E4DC6C80222D}" dt="2023-12-06T13:06:25.846" v="404"/>
          <ac:picMkLst>
            <pc:docMk/>
            <pc:sldMk cId="494576048" sldId="302"/>
            <ac:picMk id="1026" creationId="{C83DB39B-69B5-4FD9-3DE3-CA13370F76A9}"/>
          </ac:picMkLst>
        </pc:picChg>
        <pc:picChg chg="del">
          <ac:chgData name="Selvaraaju Murugesan" userId="3168bb74-7433-4ce2-9f74-2d64e16d22cc" providerId="ADAL" clId="{040A4963-F6E6-4AC3-A733-E4DC6C80222D}" dt="2023-12-06T13:06:19.170" v="401" actId="478"/>
          <ac:picMkLst>
            <pc:docMk/>
            <pc:sldMk cId="494576048" sldId="302"/>
            <ac:picMk id="1028" creationId="{A3BAA4CA-8137-4471-8A95-F0F2F1251FF6}"/>
          </ac:picMkLst>
        </pc:picChg>
        <pc:picChg chg="del">
          <ac:chgData name="Selvaraaju Murugesan" userId="3168bb74-7433-4ce2-9f74-2d64e16d22cc" providerId="ADAL" clId="{040A4963-F6E6-4AC3-A733-E4DC6C80222D}" dt="2023-12-06T13:07:30.594" v="417" actId="478"/>
          <ac:picMkLst>
            <pc:docMk/>
            <pc:sldMk cId="494576048" sldId="302"/>
            <ac:picMk id="1030" creationId="{202C5910-E310-454A-9708-1401AF2A5B11}"/>
          </ac:picMkLst>
        </pc:picChg>
        <pc:picChg chg="del">
          <ac:chgData name="Selvaraaju Murugesan" userId="3168bb74-7433-4ce2-9f74-2d64e16d22cc" providerId="ADAL" clId="{040A4963-F6E6-4AC3-A733-E4DC6C80222D}" dt="2023-12-06T13:10:50.185" v="429" actId="478"/>
          <ac:picMkLst>
            <pc:docMk/>
            <pc:sldMk cId="494576048" sldId="302"/>
            <ac:picMk id="1032" creationId="{474C487D-EC70-4EDF-ACDE-28C8CB54B9BC}"/>
          </ac:picMkLst>
        </pc:picChg>
        <pc:picChg chg="add del">
          <ac:chgData name="Selvaraaju Murugesan" userId="3168bb74-7433-4ce2-9f74-2d64e16d22cc" providerId="ADAL" clId="{040A4963-F6E6-4AC3-A733-E4DC6C80222D}" dt="2023-12-06T13:14:16.136" v="438" actId="478"/>
          <ac:picMkLst>
            <pc:docMk/>
            <pc:sldMk cId="494576048" sldId="302"/>
            <ac:picMk id="1034" creationId="{DD79A700-8446-6218-EEA4-5F3D6EA2E046}"/>
          </ac:picMkLst>
        </pc:picChg>
        <pc:picChg chg="add mod">
          <ac:chgData name="Selvaraaju Murugesan" userId="3168bb74-7433-4ce2-9f74-2d64e16d22cc" providerId="ADAL" clId="{040A4963-F6E6-4AC3-A733-E4DC6C80222D}" dt="2023-12-06T13:15:35.631" v="443" actId="1076"/>
          <ac:picMkLst>
            <pc:docMk/>
            <pc:sldMk cId="494576048" sldId="302"/>
            <ac:picMk id="1036" creationId="{EA36F6D6-BDBE-7807-0568-643DEC8BEB6B}"/>
          </ac:picMkLst>
        </pc:picChg>
      </pc:sldChg>
      <pc:sldChg chg="add del">
        <pc:chgData name="Selvaraaju Murugesan" userId="3168bb74-7433-4ce2-9f74-2d64e16d22cc" providerId="ADAL" clId="{040A4963-F6E6-4AC3-A733-E4DC6C80222D}" dt="2023-12-06T13:46:05.140" v="619" actId="47"/>
        <pc:sldMkLst>
          <pc:docMk/>
          <pc:sldMk cId="1549132454" sldId="303"/>
        </pc:sldMkLst>
      </pc:sldChg>
      <pc:sldChg chg="addSp delSp modSp add del mod">
        <pc:chgData name="Selvaraaju Murugesan" userId="3168bb74-7433-4ce2-9f74-2d64e16d22cc" providerId="ADAL" clId="{040A4963-F6E6-4AC3-A733-E4DC6C80222D}" dt="2023-12-06T13:02:36.488" v="399" actId="2696"/>
        <pc:sldMkLst>
          <pc:docMk/>
          <pc:sldMk cId="2892948975" sldId="303"/>
        </pc:sldMkLst>
        <pc:picChg chg="add del mod ord">
          <ac:chgData name="Selvaraaju Murugesan" userId="3168bb74-7433-4ce2-9f74-2d64e16d22cc" providerId="ADAL" clId="{040A4963-F6E6-4AC3-A733-E4DC6C80222D}" dt="2023-12-06T10:16:18.435" v="316" actId="478"/>
          <ac:picMkLst>
            <pc:docMk/>
            <pc:sldMk cId="2892948975" sldId="303"/>
            <ac:picMk id="3" creationId="{37CD76A6-B716-4903-B2AC-3FEBF32B13F2}"/>
          </ac:picMkLst>
        </pc:picChg>
        <pc:picChg chg="mod">
          <ac:chgData name="Selvaraaju Murugesan" userId="3168bb74-7433-4ce2-9f74-2d64e16d22cc" providerId="ADAL" clId="{040A4963-F6E6-4AC3-A733-E4DC6C80222D}" dt="2023-12-06T10:16:24.178" v="317"/>
          <ac:picMkLst>
            <pc:docMk/>
            <pc:sldMk cId="2892948975" sldId="303"/>
            <ac:picMk id="1026" creationId="{5DA4995C-E984-9B32-BF7E-DB216723B206}"/>
          </ac:picMkLst>
        </pc:picChg>
      </pc:sldChg>
      <pc:sldChg chg="del">
        <pc:chgData name="Selvaraaju Murugesan" userId="3168bb74-7433-4ce2-9f74-2d64e16d22cc" providerId="ADAL" clId="{040A4963-F6E6-4AC3-A733-E4DC6C80222D}" dt="2023-12-05T04:49:07.680" v="305" actId="47"/>
        <pc:sldMkLst>
          <pc:docMk/>
          <pc:sldMk cId="1948496481" sldId="309"/>
        </pc:sldMkLst>
      </pc:sldChg>
      <pc:sldChg chg="modSp mod">
        <pc:chgData name="Selvaraaju Murugesan" userId="3168bb74-7433-4ce2-9f74-2d64e16d22cc" providerId="ADAL" clId="{040A4963-F6E6-4AC3-A733-E4DC6C80222D}" dt="2023-12-03T09:20:34.486" v="147" actId="20577"/>
        <pc:sldMkLst>
          <pc:docMk/>
          <pc:sldMk cId="2412542112" sldId="310"/>
        </pc:sldMkLst>
        <pc:spChg chg="mod">
          <ac:chgData name="Selvaraaju Murugesan" userId="3168bb74-7433-4ce2-9f74-2d64e16d22cc" providerId="ADAL" clId="{040A4963-F6E6-4AC3-A733-E4DC6C80222D}" dt="2023-12-03T09:20:34.486" v="147" actId="20577"/>
          <ac:spMkLst>
            <pc:docMk/>
            <pc:sldMk cId="2412542112" sldId="310"/>
            <ac:spMk id="8" creationId="{594F6DC4-65F2-47CC-A893-93B681D3F938}"/>
          </ac:spMkLst>
        </pc:spChg>
        <pc:spChg chg="mod">
          <ac:chgData name="Selvaraaju Murugesan" userId="3168bb74-7433-4ce2-9f74-2d64e16d22cc" providerId="ADAL" clId="{040A4963-F6E6-4AC3-A733-E4DC6C80222D}" dt="2023-12-03T09:19:48.414" v="105" actId="20577"/>
          <ac:spMkLst>
            <pc:docMk/>
            <pc:sldMk cId="2412542112" sldId="310"/>
            <ac:spMk id="12" creationId="{594F6DC4-65F2-47CC-A893-93B681D3F938}"/>
          </ac:spMkLst>
        </pc:spChg>
        <pc:spChg chg="mod">
          <ac:chgData name="Selvaraaju Murugesan" userId="3168bb74-7433-4ce2-9f74-2d64e16d22cc" providerId="ADAL" clId="{040A4963-F6E6-4AC3-A733-E4DC6C80222D}" dt="2023-12-03T09:19:58.069" v="129" actId="20577"/>
          <ac:spMkLst>
            <pc:docMk/>
            <pc:sldMk cId="2412542112" sldId="310"/>
            <ac:spMk id="26" creationId="{594F6DC4-65F2-47CC-A893-93B681D3F938}"/>
          </ac:spMkLst>
        </pc:spChg>
      </pc:sldChg>
      <pc:sldChg chg="add">
        <pc:chgData name="Selvaraaju Murugesan" userId="3168bb74-7433-4ce2-9f74-2d64e16d22cc" providerId="ADAL" clId="{040A4963-F6E6-4AC3-A733-E4DC6C80222D}" dt="2023-12-05T04:40:22.934" v="301"/>
        <pc:sldMkLst>
          <pc:docMk/>
          <pc:sldMk cId="3385945209" sldId="323"/>
        </pc:sldMkLst>
      </pc:sldChg>
      <pc:sldChg chg="addSp modSp add mod">
        <pc:chgData name="Selvaraaju Murugesan" userId="3168bb74-7433-4ce2-9f74-2d64e16d22cc" providerId="ADAL" clId="{040A4963-F6E6-4AC3-A733-E4DC6C80222D}" dt="2023-12-05T04:38:00.950" v="163" actId="167"/>
        <pc:sldMkLst>
          <pc:docMk/>
          <pc:sldMk cId="2477020892" sldId="326"/>
        </pc:sldMkLst>
        <pc:picChg chg="add mod ord">
          <ac:chgData name="Selvaraaju Murugesan" userId="3168bb74-7433-4ce2-9f74-2d64e16d22cc" providerId="ADAL" clId="{040A4963-F6E6-4AC3-A733-E4DC6C80222D}" dt="2023-12-05T04:38:00.950" v="163" actId="167"/>
          <ac:picMkLst>
            <pc:docMk/>
            <pc:sldMk cId="2477020892" sldId="326"/>
            <ac:picMk id="3" creationId="{B321BB37-6494-D48D-E106-BC407D693B72}"/>
          </ac:picMkLst>
        </pc:picChg>
      </pc:sldChg>
      <pc:sldChg chg="add">
        <pc:chgData name="Selvaraaju Murugesan" userId="3168bb74-7433-4ce2-9f74-2d64e16d22cc" providerId="ADAL" clId="{040A4963-F6E6-4AC3-A733-E4DC6C80222D}" dt="2023-12-05T04:40:22.934" v="301"/>
        <pc:sldMkLst>
          <pc:docMk/>
          <pc:sldMk cId="2550430731" sldId="329"/>
        </pc:sldMkLst>
      </pc:sldChg>
      <pc:sldChg chg="modSp add mod">
        <pc:chgData name="Selvaraaju Murugesan" userId="3168bb74-7433-4ce2-9f74-2d64e16d22cc" providerId="ADAL" clId="{040A4963-F6E6-4AC3-A733-E4DC6C80222D}" dt="2023-12-06T12:58:42.847" v="365" actId="20577"/>
        <pc:sldMkLst>
          <pc:docMk/>
          <pc:sldMk cId="1591072954" sldId="333"/>
        </pc:sldMkLst>
        <pc:spChg chg="mod">
          <ac:chgData name="Selvaraaju Murugesan" userId="3168bb74-7433-4ce2-9f74-2d64e16d22cc" providerId="ADAL" clId="{040A4963-F6E6-4AC3-A733-E4DC6C80222D}" dt="2023-12-06T12:58:42.847" v="365" actId="20577"/>
          <ac:spMkLst>
            <pc:docMk/>
            <pc:sldMk cId="1591072954" sldId="333"/>
            <ac:spMk id="12" creationId="{97C970D7-5E4A-1758-3C74-F082754CB217}"/>
          </ac:spMkLst>
        </pc:spChg>
      </pc:sldChg>
      <pc:sldChg chg="add del">
        <pc:chgData name="Selvaraaju Murugesan" userId="3168bb74-7433-4ce2-9f74-2d64e16d22cc" providerId="ADAL" clId="{040A4963-F6E6-4AC3-A733-E4DC6C80222D}" dt="2023-12-06T13:59:38.756" v="620"/>
        <pc:sldMkLst>
          <pc:docMk/>
          <pc:sldMk cId="3810108713" sldId="443"/>
        </pc:sldMkLst>
      </pc:sldChg>
      <pc:sldChg chg="del">
        <pc:chgData name="Selvaraaju Murugesan" userId="3168bb74-7433-4ce2-9f74-2d64e16d22cc" providerId="ADAL" clId="{040A4963-F6E6-4AC3-A733-E4DC6C80222D}" dt="2023-12-05T04:39:30.466" v="287" actId="47"/>
        <pc:sldMkLst>
          <pc:docMk/>
          <pc:sldMk cId="3458271929" sldId="483"/>
        </pc:sldMkLst>
      </pc:sldChg>
      <pc:sldChg chg="del">
        <pc:chgData name="Selvaraaju Murugesan" userId="3168bb74-7433-4ce2-9f74-2d64e16d22cc" providerId="ADAL" clId="{040A4963-F6E6-4AC3-A733-E4DC6C80222D}" dt="2023-12-05T04:39:33.379" v="290" actId="47"/>
        <pc:sldMkLst>
          <pc:docMk/>
          <pc:sldMk cId="2110337555" sldId="484"/>
        </pc:sldMkLst>
      </pc:sldChg>
      <pc:sldChg chg="del">
        <pc:chgData name="Selvaraaju Murugesan" userId="3168bb74-7433-4ce2-9f74-2d64e16d22cc" providerId="ADAL" clId="{040A4963-F6E6-4AC3-A733-E4DC6C80222D}" dt="2023-12-05T04:49:08.505" v="306" actId="47"/>
        <pc:sldMkLst>
          <pc:docMk/>
          <pc:sldMk cId="4004138043" sldId="487"/>
        </pc:sldMkLst>
      </pc:sldChg>
      <pc:sldChg chg="del">
        <pc:chgData name="Selvaraaju Murugesan" userId="3168bb74-7433-4ce2-9f74-2d64e16d22cc" providerId="ADAL" clId="{040A4963-F6E6-4AC3-A733-E4DC6C80222D}" dt="2023-12-05T04:49:09.219" v="307" actId="47"/>
        <pc:sldMkLst>
          <pc:docMk/>
          <pc:sldMk cId="3320285346" sldId="488"/>
        </pc:sldMkLst>
      </pc:sldChg>
      <pc:sldChg chg="del">
        <pc:chgData name="Selvaraaju Murugesan" userId="3168bb74-7433-4ce2-9f74-2d64e16d22cc" providerId="ADAL" clId="{040A4963-F6E6-4AC3-A733-E4DC6C80222D}" dt="2023-12-05T04:49:09.663" v="308" actId="47"/>
        <pc:sldMkLst>
          <pc:docMk/>
          <pc:sldMk cId="1776465848" sldId="489"/>
        </pc:sldMkLst>
      </pc:sldChg>
      <pc:sldChg chg="del">
        <pc:chgData name="Selvaraaju Murugesan" userId="3168bb74-7433-4ce2-9f74-2d64e16d22cc" providerId="ADAL" clId="{040A4963-F6E6-4AC3-A733-E4DC6C80222D}" dt="2023-12-05T04:39:37.783" v="294" actId="47"/>
        <pc:sldMkLst>
          <pc:docMk/>
          <pc:sldMk cId="1125118500" sldId="490"/>
        </pc:sldMkLst>
      </pc:sldChg>
      <pc:sldChg chg="del">
        <pc:chgData name="Selvaraaju Murugesan" userId="3168bb74-7433-4ce2-9f74-2d64e16d22cc" providerId="ADAL" clId="{040A4963-F6E6-4AC3-A733-E4DC6C80222D}" dt="2023-12-05T04:39:40.148" v="296" actId="47"/>
        <pc:sldMkLst>
          <pc:docMk/>
          <pc:sldMk cId="1540955491" sldId="491"/>
        </pc:sldMkLst>
      </pc:sldChg>
      <pc:sldChg chg="del">
        <pc:chgData name="Selvaraaju Murugesan" userId="3168bb74-7433-4ce2-9f74-2d64e16d22cc" providerId="ADAL" clId="{040A4963-F6E6-4AC3-A733-E4DC6C80222D}" dt="2023-12-05T04:39:42.437" v="298" actId="47"/>
        <pc:sldMkLst>
          <pc:docMk/>
          <pc:sldMk cId="541370227" sldId="493"/>
        </pc:sldMkLst>
      </pc:sldChg>
      <pc:sldChg chg="del">
        <pc:chgData name="Selvaraaju Murugesan" userId="3168bb74-7433-4ce2-9f74-2d64e16d22cc" providerId="ADAL" clId="{040A4963-F6E6-4AC3-A733-E4DC6C80222D}" dt="2023-12-05T04:39:35.134" v="291" actId="47"/>
        <pc:sldMkLst>
          <pc:docMk/>
          <pc:sldMk cId="518021792" sldId="494"/>
        </pc:sldMkLst>
      </pc:sldChg>
      <pc:sldChg chg="del">
        <pc:chgData name="Selvaraaju Murugesan" userId="3168bb74-7433-4ce2-9f74-2d64e16d22cc" providerId="ADAL" clId="{040A4963-F6E6-4AC3-A733-E4DC6C80222D}" dt="2023-12-05T04:39:39.620" v="295" actId="47"/>
        <pc:sldMkLst>
          <pc:docMk/>
          <pc:sldMk cId="4283417716" sldId="495"/>
        </pc:sldMkLst>
      </pc:sldChg>
      <pc:sldChg chg="modSp mod">
        <pc:chgData name="Selvaraaju Murugesan" userId="3168bb74-7433-4ce2-9f74-2d64e16d22cc" providerId="ADAL" clId="{040A4963-F6E6-4AC3-A733-E4DC6C80222D}" dt="2023-11-30T10:16:32.704" v="29" actId="1076"/>
        <pc:sldMkLst>
          <pc:docMk/>
          <pc:sldMk cId="2436497769" sldId="496"/>
        </pc:sldMkLst>
        <pc:spChg chg="mod">
          <ac:chgData name="Selvaraaju Murugesan" userId="3168bb74-7433-4ce2-9f74-2d64e16d22cc" providerId="ADAL" clId="{040A4963-F6E6-4AC3-A733-E4DC6C80222D}" dt="2023-11-30T10:16:12.095" v="2"/>
          <ac:spMkLst>
            <pc:docMk/>
            <pc:sldMk cId="2436497769" sldId="496"/>
            <ac:spMk id="26" creationId="{7AE4983A-C11F-42CF-85E3-04F7271D2638}"/>
          </ac:spMkLst>
        </pc:spChg>
        <pc:spChg chg="mod">
          <ac:chgData name="Selvaraaju Murugesan" userId="3168bb74-7433-4ce2-9f74-2d64e16d22cc" providerId="ADAL" clId="{040A4963-F6E6-4AC3-A733-E4DC6C80222D}" dt="2023-11-30T10:16:32.704" v="29" actId="1076"/>
          <ac:spMkLst>
            <pc:docMk/>
            <pc:sldMk cId="2436497769" sldId="496"/>
            <ac:spMk id="29" creationId="{C848F060-F2A2-4563-BCD4-1E3FDCFA740A}"/>
          </ac:spMkLst>
        </pc:spChg>
      </pc:sldChg>
      <pc:sldChg chg="del">
        <pc:chgData name="Selvaraaju Murugesan" userId="3168bb74-7433-4ce2-9f74-2d64e16d22cc" providerId="ADAL" clId="{040A4963-F6E6-4AC3-A733-E4DC6C80222D}" dt="2023-12-05T04:39:31.474" v="288" actId="47"/>
        <pc:sldMkLst>
          <pc:docMk/>
          <pc:sldMk cId="816676623" sldId="497"/>
        </pc:sldMkLst>
      </pc:sldChg>
      <pc:sldChg chg="del">
        <pc:chgData name="Selvaraaju Murugesan" userId="3168bb74-7433-4ce2-9f74-2d64e16d22cc" providerId="ADAL" clId="{040A4963-F6E6-4AC3-A733-E4DC6C80222D}" dt="2023-12-05T04:39:32.118" v="289" actId="47"/>
        <pc:sldMkLst>
          <pc:docMk/>
          <pc:sldMk cId="109164523" sldId="498"/>
        </pc:sldMkLst>
      </pc:sldChg>
      <pc:sldChg chg="del">
        <pc:chgData name="Selvaraaju Murugesan" userId="3168bb74-7433-4ce2-9f74-2d64e16d22cc" providerId="ADAL" clId="{040A4963-F6E6-4AC3-A733-E4DC6C80222D}" dt="2023-12-05T04:39:36.027" v="292" actId="47"/>
        <pc:sldMkLst>
          <pc:docMk/>
          <pc:sldMk cId="1889252267" sldId="499"/>
        </pc:sldMkLst>
      </pc:sldChg>
      <pc:sldChg chg="del">
        <pc:chgData name="Selvaraaju Murugesan" userId="3168bb74-7433-4ce2-9f74-2d64e16d22cc" providerId="ADAL" clId="{040A4963-F6E6-4AC3-A733-E4DC6C80222D}" dt="2023-12-05T04:39:37.084" v="293" actId="47"/>
        <pc:sldMkLst>
          <pc:docMk/>
          <pc:sldMk cId="454860091" sldId="500"/>
        </pc:sldMkLst>
      </pc:sldChg>
      <pc:sldChg chg="del">
        <pc:chgData name="Selvaraaju Murugesan" userId="3168bb74-7433-4ce2-9f74-2d64e16d22cc" providerId="ADAL" clId="{040A4963-F6E6-4AC3-A733-E4DC6C80222D}" dt="2023-12-05T04:39:40.803" v="297" actId="47"/>
        <pc:sldMkLst>
          <pc:docMk/>
          <pc:sldMk cId="558075229" sldId="501"/>
        </pc:sldMkLst>
      </pc:sldChg>
      <pc:sldChg chg="addSp modSp add mod">
        <pc:chgData name="Selvaraaju Murugesan" userId="3168bb74-7433-4ce2-9f74-2d64e16d22cc" providerId="ADAL" clId="{040A4963-F6E6-4AC3-A733-E4DC6C80222D}" dt="2023-12-05T04:06:14.411" v="156" actId="167"/>
        <pc:sldMkLst>
          <pc:docMk/>
          <pc:sldMk cId="3083176571" sldId="502"/>
        </pc:sldMkLst>
        <pc:picChg chg="add mod ord">
          <ac:chgData name="Selvaraaju Murugesan" userId="3168bb74-7433-4ce2-9f74-2d64e16d22cc" providerId="ADAL" clId="{040A4963-F6E6-4AC3-A733-E4DC6C80222D}" dt="2023-12-05T04:06:14.411" v="156" actId="167"/>
          <ac:picMkLst>
            <pc:docMk/>
            <pc:sldMk cId="3083176571" sldId="502"/>
            <ac:picMk id="6" creationId="{8EB845E8-9855-BDC2-5E51-F9A5BE3B6F87}"/>
          </ac:picMkLst>
        </pc:picChg>
      </pc:sldChg>
      <pc:sldChg chg="add del">
        <pc:chgData name="Selvaraaju Murugesan" userId="3168bb74-7433-4ce2-9f74-2d64e16d22cc" providerId="ADAL" clId="{040A4963-F6E6-4AC3-A733-E4DC6C80222D}" dt="2023-12-06T13:46:04.346" v="618" actId="47"/>
        <pc:sldMkLst>
          <pc:docMk/>
          <pc:sldMk cId="1061539363" sldId="503"/>
        </pc:sldMkLst>
      </pc:sldChg>
      <pc:sldChg chg="addSp modSp add del mod">
        <pc:chgData name="Selvaraaju Murugesan" userId="3168bb74-7433-4ce2-9f74-2d64e16d22cc" providerId="ADAL" clId="{040A4963-F6E6-4AC3-A733-E4DC6C80222D}" dt="2023-12-06T13:02:36.488" v="399" actId="2696"/>
        <pc:sldMkLst>
          <pc:docMk/>
          <pc:sldMk cId="2794979250" sldId="503"/>
        </pc:sldMkLst>
        <pc:picChg chg="add mod ord">
          <ac:chgData name="Selvaraaju Murugesan" userId="3168bb74-7433-4ce2-9f74-2d64e16d22cc" providerId="ADAL" clId="{040A4963-F6E6-4AC3-A733-E4DC6C80222D}" dt="2023-12-05T04:38:09.463" v="167" actId="167"/>
          <ac:picMkLst>
            <pc:docMk/>
            <pc:sldMk cId="2794979250" sldId="503"/>
            <ac:picMk id="4" creationId="{4D6B7C23-24EF-4C00-07EA-EB771C684236}"/>
          </ac:picMkLst>
        </pc:picChg>
      </pc:sldChg>
      <pc:sldChg chg="addSp delSp modSp add mod">
        <pc:chgData name="Selvaraaju Murugesan" userId="3168bb74-7433-4ce2-9f74-2d64e16d22cc" providerId="ADAL" clId="{040A4963-F6E6-4AC3-A733-E4DC6C80222D}" dt="2023-12-06T13:19:34.788" v="469" actId="1076"/>
        <pc:sldMkLst>
          <pc:docMk/>
          <pc:sldMk cId="3052332359" sldId="504"/>
        </pc:sldMkLst>
        <pc:spChg chg="mod">
          <ac:chgData name="Selvaraaju Murugesan" userId="3168bb74-7433-4ce2-9f74-2d64e16d22cc" providerId="ADAL" clId="{040A4963-F6E6-4AC3-A733-E4DC6C80222D}" dt="2023-12-06T13:15:58.505" v="453" actId="313"/>
          <ac:spMkLst>
            <pc:docMk/>
            <pc:sldMk cId="3052332359" sldId="504"/>
            <ac:spMk id="2" creationId="{00000000-0000-0000-0000-000000000000}"/>
          </ac:spMkLst>
        </pc:spChg>
        <pc:spChg chg="add del">
          <ac:chgData name="Selvaraaju Murugesan" userId="3168bb74-7433-4ce2-9f74-2d64e16d22cc" providerId="ADAL" clId="{040A4963-F6E6-4AC3-A733-E4DC6C80222D}" dt="2023-12-06T13:16:38.908" v="455" actId="478"/>
          <ac:spMkLst>
            <pc:docMk/>
            <pc:sldMk cId="3052332359" sldId="504"/>
            <ac:spMk id="6" creationId="{BD1FA154-DD5B-8006-D576-2F9E8F5832E3}"/>
          </ac:spMkLst>
        </pc:spChg>
        <pc:spChg chg="add del mod">
          <ac:chgData name="Selvaraaju Murugesan" userId="3168bb74-7433-4ce2-9f74-2d64e16d22cc" providerId="ADAL" clId="{040A4963-F6E6-4AC3-A733-E4DC6C80222D}" dt="2023-12-06T13:18:39.242" v="458" actId="478"/>
          <ac:spMkLst>
            <pc:docMk/>
            <pc:sldMk cId="3052332359" sldId="504"/>
            <ac:spMk id="7" creationId="{E161675F-E375-67C3-16B7-1FD87D4B04D6}"/>
          </ac:spMkLst>
        </pc:spChg>
        <pc:spChg chg="mod">
          <ac:chgData name="Selvaraaju Murugesan" userId="3168bb74-7433-4ce2-9f74-2d64e16d22cc" providerId="ADAL" clId="{040A4963-F6E6-4AC3-A733-E4DC6C80222D}" dt="2023-12-05T04:39:17.951" v="285" actId="20577"/>
          <ac:spMkLst>
            <pc:docMk/>
            <pc:sldMk cId="3052332359" sldId="504"/>
            <ac:spMk id="8" creationId="{594F6DC4-65F2-47CC-A893-93B681D3F938}"/>
          </ac:spMkLst>
        </pc:spChg>
        <pc:spChg chg="add del">
          <ac:chgData name="Selvaraaju Murugesan" userId="3168bb74-7433-4ce2-9f74-2d64e16d22cc" providerId="ADAL" clId="{040A4963-F6E6-4AC3-A733-E4DC6C80222D}" dt="2023-12-06T13:18:49.117" v="460" actId="478"/>
          <ac:spMkLst>
            <pc:docMk/>
            <pc:sldMk cId="3052332359" sldId="504"/>
            <ac:spMk id="9" creationId="{61109517-2DE4-FC14-FB56-31AF290326C1}"/>
          </ac:spMkLst>
        </pc:spChg>
        <pc:spChg chg="mod">
          <ac:chgData name="Selvaraaju Murugesan" userId="3168bb74-7433-4ce2-9f74-2d64e16d22cc" providerId="ADAL" clId="{040A4963-F6E6-4AC3-A733-E4DC6C80222D}" dt="2023-12-05T04:39:01.286" v="237" actId="20577"/>
          <ac:spMkLst>
            <pc:docMk/>
            <pc:sldMk cId="3052332359" sldId="504"/>
            <ac:spMk id="12" creationId="{594F6DC4-65F2-47CC-A893-93B681D3F938}"/>
          </ac:spMkLst>
        </pc:spChg>
        <pc:spChg chg="mod">
          <ac:chgData name="Selvaraaju Murugesan" userId="3168bb74-7433-4ce2-9f74-2d64e16d22cc" providerId="ADAL" clId="{040A4963-F6E6-4AC3-A733-E4DC6C80222D}" dt="2023-12-05T04:39:08.374" v="255" actId="20577"/>
          <ac:spMkLst>
            <pc:docMk/>
            <pc:sldMk cId="3052332359" sldId="504"/>
            <ac:spMk id="26" creationId="{594F6DC4-65F2-47CC-A893-93B681D3F938}"/>
          </ac:spMkLst>
        </pc:spChg>
        <pc:picChg chg="add mod">
          <ac:chgData name="Selvaraaju Murugesan" userId="3168bb74-7433-4ce2-9f74-2d64e16d22cc" providerId="ADAL" clId="{040A4963-F6E6-4AC3-A733-E4DC6C80222D}" dt="2023-12-06T13:19:34.788" v="469" actId="1076"/>
          <ac:picMkLst>
            <pc:docMk/>
            <pc:sldMk cId="3052332359" sldId="504"/>
            <ac:picMk id="11" creationId="{9BBBC490-30C1-A433-2F19-4A5E9C04DE59}"/>
          </ac:picMkLst>
        </pc:picChg>
        <pc:picChg chg="del mod">
          <ac:chgData name="Selvaraaju Murugesan" userId="3168bb74-7433-4ce2-9f74-2d64e16d22cc" providerId="ADAL" clId="{040A4963-F6E6-4AC3-A733-E4DC6C80222D}" dt="2023-12-06T13:19:17.187" v="464" actId="478"/>
          <ac:picMkLst>
            <pc:docMk/>
            <pc:sldMk cId="3052332359" sldId="504"/>
            <ac:picMk id="5122" creationId="{00000000-0000-0000-0000-000000000000}"/>
          </ac:picMkLst>
        </pc:picChg>
      </pc:sldChg>
      <pc:sldChg chg="add">
        <pc:chgData name="Selvaraaju Murugesan" userId="3168bb74-7433-4ce2-9f74-2d64e16d22cc" providerId="ADAL" clId="{040A4963-F6E6-4AC3-A733-E4DC6C80222D}" dt="2023-12-06T11:58:42.849" v="323"/>
        <pc:sldMkLst>
          <pc:docMk/>
          <pc:sldMk cId="1731419974" sldId="514"/>
        </pc:sldMkLst>
      </pc:sldChg>
      <pc:sldChg chg="add">
        <pc:chgData name="Selvaraaju Murugesan" userId="3168bb74-7433-4ce2-9f74-2d64e16d22cc" providerId="ADAL" clId="{040A4963-F6E6-4AC3-A733-E4DC6C80222D}" dt="2023-12-06T11:58:42.849" v="323"/>
        <pc:sldMkLst>
          <pc:docMk/>
          <pc:sldMk cId="3337813658" sldId="515"/>
        </pc:sldMkLst>
      </pc:sldChg>
      <pc:sldChg chg="add">
        <pc:chgData name="Selvaraaju Murugesan" userId="3168bb74-7433-4ce2-9f74-2d64e16d22cc" providerId="ADAL" clId="{040A4963-F6E6-4AC3-A733-E4DC6C80222D}" dt="2023-12-06T11:58:42.849" v="323"/>
        <pc:sldMkLst>
          <pc:docMk/>
          <pc:sldMk cId="1215219379" sldId="516"/>
        </pc:sldMkLst>
      </pc:sldChg>
      <pc:sldChg chg="add">
        <pc:chgData name="Selvaraaju Murugesan" userId="3168bb74-7433-4ce2-9f74-2d64e16d22cc" providerId="ADAL" clId="{040A4963-F6E6-4AC3-A733-E4DC6C80222D}" dt="2023-12-06T11:58:42.849" v="323"/>
        <pc:sldMkLst>
          <pc:docMk/>
          <pc:sldMk cId="2521273170" sldId="517"/>
        </pc:sldMkLst>
      </pc:sldChg>
      <pc:sldChg chg="add">
        <pc:chgData name="Selvaraaju Murugesan" userId="3168bb74-7433-4ce2-9f74-2d64e16d22cc" providerId="ADAL" clId="{040A4963-F6E6-4AC3-A733-E4DC6C80222D}" dt="2023-12-06T11:58:42.849" v="323"/>
        <pc:sldMkLst>
          <pc:docMk/>
          <pc:sldMk cId="1976816431" sldId="518"/>
        </pc:sldMkLst>
      </pc:sldChg>
      <pc:sldChg chg="add">
        <pc:chgData name="Selvaraaju Murugesan" userId="3168bb74-7433-4ce2-9f74-2d64e16d22cc" providerId="ADAL" clId="{040A4963-F6E6-4AC3-A733-E4DC6C80222D}" dt="2023-12-06T11:58:42.849" v="323"/>
        <pc:sldMkLst>
          <pc:docMk/>
          <pc:sldMk cId="3703239147" sldId="519"/>
        </pc:sldMkLst>
      </pc:sldChg>
      <pc:sldChg chg="add">
        <pc:chgData name="Selvaraaju Murugesan" userId="3168bb74-7433-4ce2-9f74-2d64e16d22cc" providerId="ADAL" clId="{040A4963-F6E6-4AC3-A733-E4DC6C80222D}" dt="2023-12-05T04:49:56.309" v="310"/>
        <pc:sldMkLst>
          <pc:docMk/>
          <pc:sldMk cId="2210620764" sldId="543"/>
        </pc:sldMkLst>
      </pc:sldChg>
      <pc:sldChg chg="add">
        <pc:chgData name="Selvaraaju Murugesan" userId="3168bb74-7433-4ce2-9f74-2d64e16d22cc" providerId="ADAL" clId="{040A4963-F6E6-4AC3-A733-E4DC6C80222D}" dt="2023-12-05T04:49:56.309" v="310"/>
        <pc:sldMkLst>
          <pc:docMk/>
          <pc:sldMk cId="3576472223" sldId="544"/>
        </pc:sldMkLst>
      </pc:sldChg>
      <pc:sldChg chg="addSp delSp modSp add mod">
        <pc:chgData name="Selvaraaju Murugesan" userId="3168bb74-7433-4ce2-9f74-2d64e16d22cc" providerId="ADAL" clId="{040A4963-F6E6-4AC3-A733-E4DC6C80222D}" dt="2023-12-06T13:44:44.677" v="591" actId="732"/>
        <pc:sldMkLst>
          <pc:docMk/>
          <pc:sldMk cId="3578381122" sldId="545"/>
        </pc:sldMkLst>
        <pc:picChg chg="del">
          <ac:chgData name="Selvaraaju Murugesan" userId="3168bb74-7433-4ce2-9f74-2d64e16d22cc" providerId="ADAL" clId="{040A4963-F6E6-4AC3-A733-E4DC6C80222D}" dt="2023-12-06T13:44:19.902" v="582" actId="478"/>
          <ac:picMkLst>
            <pc:docMk/>
            <pc:sldMk cId="3578381122" sldId="545"/>
            <ac:picMk id="5" creationId="{B0AC4774-2E99-440F-4687-0A3A83C2D398}"/>
          </ac:picMkLst>
        </pc:picChg>
        <pc:picChg chg="add mod modCrop">
          <ac:chgData name="Selvaraaju Murugesan" userId="3168bb74-7433-4ce2-9f74-2d64e16d22cc" providerId="ADAL" clId="{040A4963-F6E6-4AC3-A733-E4DC6C80222D}" dt="2023-12-06T13:44:44.677" v="591" actId="732"/>
          <ac:picMkLst>
            <pc:docMk/>
            <pc:sldMk cId="3578381122" sldId="545"/>
            <ac:picMk id="6" creationId="{F95297BF-7DE6-70D1-C5D2-827F84879127}"/>
          </ac:picMkLst>
        </pc:picChg>
        <pc:picChg chg="del">
          <ac:chgData name="Selvaraaju Murugesan" userId="3168bb74-7433-4ce2-9f74-2d64e16d22cc" providerId="ADAL" clId="{040A4963-F6E6-4AC3-A733-E4DC6C80222D}" dt="2023-12-06T13:44:20.546" v="583" actId="478"/>
          <ac:picMkLst>
            <pc:docMk/>
            <pc:sldMk cId="3578381122" sldId="545"/>
            <ac:picMk id="7" creationId="{F3C548A9-A6C1-4CA6-7911-F0EA68AB5BEC}"/>
          </ac:picMkLst>
        </pc:picChg>
      </pc:sldChg>
      <pc:sldChg chg="add">
        <pc:chgData name="Selvaraaju Murugesan" userId="3168bb74-7433-4ce2-9f74-2d64e16d22cc" providerId="ADAL" clId="{040A4963-F6E6-4AC3-A733-E4DC6C80222D}" dt="2023-12-05T04:49:56.309" v="310"/>
        <pc:sldMkLst>
          <pc:docMk/>
          <pc:sldMk cId="3061096613" sldId="546"/>
        </pc:sldMkLst>
      </pc:sldChg>
      <pc:sldChg chg="add">
        <pc:chgData name="Selvaraaju Murugesan" userId="3168bb74-7433-4ce2-9f74-2d64e16d22cc" providerId="ADAL" clId="{040A4963-F6E6-4AC3-A733-E4DC6C80222D}" dt="2023-12-05T04:49:56.309" v="310"/>
        <pc:sldMkLst>
          <pc:docMk/>
          <pc:sldMk cId="706095356" sldId="547"/>
        </pc:sldMkLst>
      </pc:sldChg>
      <pc:sldChg chg="add">
        <pc:chgData name="Selvaraaju Murugesan" userId="3168bb74-7433-4ce2-9f74-2d64e16d22cc" providerId="ADAL" clId="{040A4963-F6E6-4AC3-A733-E4DC6C80222D}" dt="2023-12-05T04:49:30.683" v="309"/>
        <pc:sldMkLst>
          <pc:docMk/>
          <pc:sldMk cId="948124743" sldId="549"/>
        </pc:sldMkLst>
      </pc:sldChg>
      <pc:sldChg chg="add">
        <pc:chgData name="Selvaraaju Murugesan" userId="3168bb74-7433-4ce2-9f74-2d64e16d22cc" providerId="ADAL" clId="{040A4963-F6E6-4AC3-A733-E4DC6C80222D}" dt="2023-12-05T04:49:30.683" v="309"/>
        <pc:sldMkLst>
          <pc:docMk/>
          <pc:sldMk cId="1785167748" sldId="562"/>
        </pc:sldMkLst>
      </pc:sldChg>
      <pc:sldChg chg="add">
        <pc:chgData name="Selvaraaju Murugesan" userId="3168bb74-7433-4ce2-9f74-2d64e16d22cc" providerId="ADAL" clId="{040A4963-F6E6-4AC3-A733-E4DC6C80222D}" dt="2023-12-05T04:49:30.683" v="309"/>
        <pc:sldMkLst>
          <pc:docMk/>
          <pc:sldMk cId="874324520" sldId="563"/>
        </pc:sldMkLst>
      </pc:sldChg>
      <pc:sldChg chg="add">
        <pc:chgData name="Selvaraaju Murugesan" userId="3168bb74-7433-4ce2-9f74-2d64e16d22cc" providerId="ADAL" clId="{040A4963-F6E6-4AC3-A733-E4DC6C80222D}" dt="2023-12-05T04:49:30.683" v="309"/>
        <pc:sldMkLst>
          <pc:docMk/>
          <pc:sldMk cId="3419425300" sldId="564"/>
        </pc:sldMkLst>
      </pc:sldChg>
      <pc:sldChg chg="modSp add mod">
        <pc:chgData name="Selvaraaju Murugesan" userId="3168bb74-7433-4ce2-9f74-2d64e16d22cc" providerId="ADAL" clId="{040A4963-F6E6-4AC3-A733-E4DC6C80222D}" dt="2023-12-06T13:45:11.237" v="616" actId="5793"/>
        <pc:sldMkLst>
          <pc:docMk/>
          <pc:sldMk cId="3363870391" sldId="565"/>
        </pc:sldMkLst>
        <pc:spChg chg="mod">
          <ac:chgData name="Selvaraaju Murugesan" userId="3168bb74-7433-4ce2-9f74-2d64e16d22cc" providerId="ADAL" clId="{040A4963-F6E6-4AC3-A733-E4DC6C80222D}" dt="2023-12-06T13:45:11.237" v="616" actId="5793"/>
          <ac:spMkLst>
            <pc:docMk/>
            <pc:sldMk cId="3363870391" sldId="565"/>
            <ac:spMk id="3" creationId="{8A7E641E-7FA6-4428-A56B-5E46840C422B}"/>
          </ac:spMkLst>
        </pc:spChg>
      </pc:sldChg>
      <pc:sldChg chg="add">
        <pc:chgData name="Selvaraaju Murugesan" userId="3168bb74-7433-4ce2-9f74-2d64e16d22cc" providerId="ADAL" clId="{040A4963-F6E6-4AC3-A733-E4DC6C80222D}" dt="2023-12-05T04:40:22.934" v="301"/>
        <pc:sldMkLst>
          <pc:docMk/>
          <pc:sldMk cId="47360126" sldId="591"/>
        </pc:sldMkLst>
      </pc:sldChg>
      <pc:sldChg chg="modSp add mod">
        <pc:chgData name="Selvaraaju Murugesan" userId="3168bb74-7433-4ce2-9f74-2d64e16d22cc" providerId="ADAL" clId="{040A4963-F6E6-4AC3-A733-E4DC6C80222D}" dt="2023-12-05T04:40:38.500" v="304" actId="20577"/>
        <pc:sldMkLst>
          <pc:docMk/>
          <pc:sldMk cId="1230951706" sldId="592"/>
        </pc:sldMkLst>
        <pc:spChg chg="mod">
          <ac:chgData name="Selvaraaju Murugesan" userId="3168bb74-7433-4ce2-9f74-2d64e16d22cc" providerId="ADAL" clId="{040A4963-F6E6-4AC3-A733-E4DC6C80222D}" dt="2023-12-05T04:40:38.500" v="304" actId="20577"/>
          <ac:spMkLst>
            <pc:docMk/>
            <pc:sldMk cId="1230951706" sldId="592"/>
            <ac:spMk id="12" creationId="{97C970D7-5E4A-1758-3C74-F082754CB217}"/>
          </ac:spMkLst>
        </pc:spChg>
      </pc:sldChg>
      <pc:sldChg chg="add">
        <pc:chgData name="Selvaraaju Murugesan" userId="3168bb74-7433-4ce2-9f74-2d64e16d22cc" providerId="ADAL" clId="{040A4963-F6E6-4AC3-A733-E4DC6C80222D}" dt="2023-12-05T04:58:09.683" v="311"/>
        <pc:sldMkLst>
          <pc:docMk/>
          <pc:sldMk cId="1980533911" sldId="593"/>
        </pc:sldMkLst>
      </pc:sldChg>
      <pc:sldChg chg="addSp delSp modSp add del mod">
        <pc:chgData name="Selvaraaju Murugesan" userId="3168bb74-7433-4ce2-9f74-2d64e16d22cc" providerId="ADAL" clId="{040A4963-F6E6-4AC3-A733-E4DC6C80222D}" dt="2023-12-06T11:58:14.187" v="322" actId="47"/>
        <pc:sldMkLst>
          <pc:docMk/>
          <pc:sldMk cId="1281816919" sldId="594"/>
        </pc:sldMkLst>
        <pc:spChg chg="mod">
          <ac:chgData name="Selvaraaju Murugesan" userId="3168bb74-7433-4ce2-9f74-2d64e16d22cc" providerId="ADAL" clId="{040A4963-F6E6-4AC3-A733-E4DC6C80222D}" dt="2023-12-06T11:57:41.399" v="319"/>
          <ac:spMkLst>
            <pc:docMk/>
            <pc:sldMk cId="1281816919" sldId="594"/>
            <ac:spMk id="2" creationId="{00000000-0000-0000-0000-000000000000}"/>
          </ac:spMkLst>
        </pc:spChg>
        <pc:spChg chg="add mod">
          <ac:chgData name="Selvaraaju Murugesan" userId="3168bb74-7433-4ce2-9f74-2d64e16d22cc" providerId="ADAL" clId="{040A4963-F6E6-4AC3-A733-E4DC6C80222D}" dt="2023-12-06T11:57:51.638" v="321"/>
          <ac:spMkLst>
            <pc:docMk/>
            <pc:sldMk cId="1281816919" sldId="594"/>
            <ac:spMk id="6" creationId="{2B1335C2-3708-E713-59ED-0EA4F1FFC1F8}"/>
          </ac:spMkLst>
        </pc:spChg>
        <pc:spChg chg="del">
          <ac:chgData name="Selvaraaju Murugesan" userId="3168bb74-7433-4ce2-9f74-2d64e16d22cc" providerId="ADAL" clId="{040A4963-F6E6-4AC3-A733-E4DC6C80222D}" dt="2023-12-06T11:57:45.307" v="320" actId="478"/>
          <ac:spMkLst>
            <pc:docMk/>
            <pc:sldMk cId="1281816919" sldId="594"/>
            <ac:spMk id="8" creationId="{594F6DC4-65F2-47CC-A893-93B681D3F938}"/>
          </ac:spMkLst>
        </pc:spChg>
        <pc:spChg chg="del">
          <ac:chgData name="Selvaraaju Murugesan" userId="3168bb74-7433-4ce2-9f74-2d64e16d22cc" providerId="ADAL" clId="{040A4963-F6E6-4AC3-A733-E4DC6C80222D}" dt="2023-12-06T11:57:45.307" v="320" actId="478"/>
          <ac:spMkLst>
            <pc:docMk/>
            <pc:sldMk cId="1281816919" sldId="594"/>
            <ac:spMk id="12" creationId="{594F6DC4-65F2-47CC-A893-93B681D3F938}"/>
          </ac:spMkLst>
        </pc:spChg>
        <pc:spChg chg="add mod">
          <ac:chgData name="Selvaraaju Murugesan" userId="3168bb74-7433-4ce2-9f74-2d64e16d22cc" providerId="ADAL" clId="{040A4963-F6E6-4AC3-A733-E4DC6C80222D}" dt="2023-12-06T11:57:51.638" v="321"/>
          <ac:spMkLst>
            <pc:docMk/>
            <pc:sldMk cId="1281816919" sldId="594"/>
            <ac:spMk id="13" creationId="{DEF0F798-9645-E805-0A54-6FEA4799AE62}"/>
          </ac:spMkLst>
        </pc:spChg>
        <pc:spChg chg="add mod">
          <ac:chgData name="Selvaraaju Murugesan" userId="3168bb74-7433-4ce2-9f74-2d64e16d22cc" providerId="ADAL" clId="{040A4963-F6E6-4AC3-A733-E4DC6C80222D}" dt="2023-12-06T11:57:51.638" v="321"/>
          <ac:spMkLst>
            <pc:docMk/>
            <pc:sldMk cId="1281816919" sldId="594"/>
            <ac:spMk id="15" creationId="{579D6D7C-D30F-3769-FC6C-AC59D91844EC}"/>
          </ac:spMkLst>
        </pc:spChg>
        <pc:spChg chg="del">
          <ac:chgData name="Selvaraaju Murugesan" userId="3168bb74-7433-4ce2-9f74-2d64e16d22cc" providerId="ADAL" clId="{040A4963-F6E6-4AC3-A733-E4DC6C80222D}" dt="2023-12-06T11:57:45.307" v="320" actId="478"/>
          <ac:spMkLst>
            <pc:docMk/>
            <pc:sldMk cId="1281816919" sldId="594"/>
            <ac:spMk id="26" creationId="{594F6DC4-65F2-47CC-A893-93B681D3F938}"/>
          </ac:spMkLst>
        </pc:spChg>
        <pc:picChg chg="del">
          <ac:chgData name="Selvaraaju Murugesan" userId="3168bb74-7433-4ce2-9f74-2d64e16d22cc" providerId="ADAL" clId="{040A4963-F6E6-4AC3-A733-E4DC6C80222D}" dt="2023-12-06T11:57:45.307" v="320" actId="478"/>
          <ac:picMkLst>
            <pc:docMk/>
            <pc:sldMk cId="1281816919" sldId="594"/>
            <ac:picMk id="4" creationId="{6DACAD26-CED4-9CE9-7B76-943A3F946F2C}"/>
          </ac:picMkLst>
        </pc:picChg>
        <pc:picChg chg="del">
          <ac:chgData name="Selvaraaju Murugesan" userId="3168bb74-7433-4ce2-9f74-2d64e16d22cc" providerId="ADAL" clId="{040A4963-F6E6-4AC3-A733-E4DC6C80222D}" dt="2023-12-06T11:57:45.307" v="320" actId="478"/>
          <ac:picMkLst>
            <pc:docMk/>
            <pc:sldMk cId="1281816919" sldId="594"/>
            <ac:picMk id="5" creationId="{705A8BF6-EEC5-1592-97AF-87A5E3EADD14}"/>
          </ac:picMkLst>
        </pc:picChg>
        <pc:picChg chg="add mod">
          <ac:chgData name="Selvaraaju Murugesan" userId="3168bb74-7433-4ce2-9f74-2d64e16d22cc" providerId="ADAL" clId="{040A4963-F6E6-4AC3-A733-E4DC6C80222D}" dt="2023-12-06T11:57:51.638" v="321"/>
          <ac:picMkLst>
            <pc:docMk/>
            <pc:sldMk cId="1281816919" sldId="594"/>
            <ac:picMk id="7" creationId="{D54B9808-58A1-0A0F-FBA9-2A2A6EB30456}"/>
          </ac:picMkLst>
        </pc:picChg>
        <pc:picChg chg="add mod">
          <ac:chgData name="Selvaraaju Murugesan" userId="3168bb74-7433-4ce2-9f74-2d64e16d22cc" providerId="ADAL" clId="{040A4963-F6E6-4AC3-A733-E4DC6C80222D}" dt="2023-12-06T11:57:51.638" v="321"/>
          <ac:picMkLst>
            <pc:docMk/>
            <pc:sldMk cId="1281816919" sldId="594"/>
            <ac:picMk id="9" creationId="{FF982433-477F-3289-5DB1-B875C4D89211}"/>
          </ac:picMkLst>
        </pc:picChg>
        <pc:picChg chg="add mod">
          <ac:chgData name="Selvaraaju Murugesan" userId="3168bb74-7433-4ce2-9f74-2d64e16d22cc" providerId="ADAL" clId="{040A4963-F6E6-4AC3-A733-E4DC6C80222D}" dt="2023-12-06T11:57:51.638" v="321"/>
          <ac:picMkLst>
            <pc:docMk/>
            <pc:sldMk cId="1281816919" sldId="594"/>
            <ac:picMk id="10" creationId="{17921FF2-6879-BAE9-C105-AA70398DDB57}"/>
          </ac:picMkLst>
        </pc:picChg>
        <pc:picChg chg="add mod">
          <ac:chgData name="Selvaraaju Murugesan" userId="3168bb74-7433-4ce2-9f74-2d64e16d22cc" providerId="ADAL" clId="{040A4963-F6E6-4AC3-A733-E4DC6C80222D}" dt="2023-12-06T11:57:51.638" v="321"/>
          <ac:picMkLst>
            <pc:docMk/>
            <pc:sldMk cId="1281816919" sldId="594"/>
            <ac:picMk id="11" creationId="{021899BD-977B-1BC8-F068-5C7595D54C49}"/>
          </ac:picMkLst>
        </pc:picChg>
        <pc:picChg chg="add mod">
          <ac:chgData name="Selvaraaju Murugesan" userId="3168bb74-7433-4ce2-9f74-2d64e16d22cc" providerId="ADAL" clId="{040A4963-F6E6-4AC3-A733-E4DC6C80222D}" dt="2023-12-06T11:57:51.638" v="321"/>
          <ac:picMkLst>
            <pc:docMk/>
            <pc:sldMk cId="1281816919" sldId="594"/>
            <ac:picMk id="14" creationId="{A48D59F2-B358-0FA0-4E20-406973F46365}"/>
          </ac:picMkLst>
        </pc:picChg>
        <pc:picChg chg="del">
          <ac:chgData name="Selvaraaju Murugesan" userId="3168bb74-7433-4ce2-9f74-2d64e16d22cc" providerId="ADAL" clId="{040A4963-F6E6-4AC3-A733-E4DC6C80222D}" dt="2023-12-06T11:57:45.307" v="320" actId="478"/>
          <ac:picMkLst>
            <pc:docMk/>
            <pc:sldMk cId="1281816919" sldId="594"/>
            <ac:picMk id="3074" creationId="{5E11B2C0-C4B6-BBAC-B389-87773F1E108C}"/>
          </ac:picMkLst>
        </pc:picChg>
        <pc:picChg chg="del">
          <ac:chgData name="Selvaraaju Murugesan" userId="3168bb74-7433-4ce2-9f74-2d64e16d22cc" providerId="ADAL" clId="{040A4963-F6E6-4AC3-A733-E4DC6C80222D}" dt="2023-12-06T11:57:45.307" v="320" actId="478"/>
          <ac:picMkLst>
            <pc:docMk/>
            <pc:sldMk cId="1281816919" sldId="594"/>
            <ac:picMk id="5122" creationId="{00000000-0000-0000-0000-000000000000}"/>
          </ac:picMkLst>
        </pc:picChg>
        <pc:cxnChg chg="add mod">
          <ac:chgData name="Selvaraaju Murugesan" userId="3168bb74-7433-4ce2-9f74-2d64e16d22cc" providerId="ADAL" clId="{040A4963-F6E6-4AC3-A733-E4DC6C80222D}" dt="2023-12-06T11:57:51.638" v="321"/>
          <ac:cxnSpMkLst>
            <pc:docMk/>
            <pc:sldMk cId="1281816919" sldId="594"/>
            <ac:cxnSpMk id="16" creationId="{CF073828-1C48-5BAD-C5E1-846D38DF2E8A}"/>
          </ac:cxnSpMkLst>
        </pc:cxnChg>
        <pc:cxnChg chg="add mod">
          <ac:chgData name="Selvaraaju Murugesan" userId="3168bb74-7433-4ce2-9f74-2d64e16d22cc" providerId="ADAL" clId="{040A4963-F6E6-4AC3-A733-E4DC6C80222D}" dt="2023-12-06T11:57:51.638" v="321"/>
          <ac:cxnSpMkLst>
            <pc:docMk/>
            <pc:sldMk cId="1281816919" sldId="594"/>
            <ac:cxnSpMk id="17" creationId="{A7E8CE66-A8C1-D6EA-BFF5-1D3E84F15EDA}"/>
          </ac:cxnSpMkLst>
        </pc:cxnChg>
        <pc:cxnChg chg="del">
          <ac:chgData name="Selvaraaju Murugesan" userId="3168bb74-7433-4ce2-9f74-2d64e16d22cc" providerId="ADAL" clId="{040A4963-F6E6-4AC3-A733-E4DC6C80222D}" dt="2023-12-06T11:57:45.307" v="320" actId="478"/>
          <ac:cxnSpMkLst>
            <pc:docMk/>
            <pc:sldMk cId="1281816919" sldId="594"/>
            <ac:cxnSpMk id="42" creationId="{00000000-0000-0000-0000-000000000000}"/>
          </ac:cxnSpMkLst>
        </pc:cxnChg>
      </pc:sldChg>
      <pc:sldChg chg="modSp add mod">
        <pc:chgData name="Selvaraaju Murugesan" userId="3168bb74-7433-4ce2-9f74-2d64e16d22cc" providerId="ADAL" clId="{040A4963-F6E6-4AC3-A733-E4DC6C80222D}" dt="2023-12-06T13:23:01.467" v="548" actId="20577"/>
        <pc:sldMkLst>
          <pc:docMk/>
          <pc:sldMk cId="1656263105" sldId="594"/>
        </pc:sldMkLst>
        <pc:spChg chg="mod">
          <ac:chgData name="Selvaraaju Murugesan" userId="3168bb74-7433-4ce2-9f74-2d64e16d22cc" providerId="ADAL" clId="{040A4963-F6E6-4AC3-A733-E4DC6C80222D}" dt="2023-12-06T13:23:01.467" v="548" actId="20577"/>
          <ac:spMkLst>
            <pc:docMk/>
            <pc:sldMk cId="1656263105" sldId="594"/>
            <ac:spMk id="8" creationId="{594F6DC4-65F2-47CC-A893-93B681D3F938}"/>
          </ac:spMkLst>
        </pc:spChg>
        <pc:spChg chg="mod">
          <ac:chgData name="Selvaraaju Murugesan" userId="3168bb74-7433-4ce2-9f74-2d64e16d22cc" providerId="ADAL" clId="{040A4963-F6E6-4AC3-A733-E4DC6C80222D}" dt="2023-12-06T13:20:19.350" v="522" actId="20577"/>
          <ac:spMkLst>
            <pc:docMk/>
            <pc:sldMk cId="1656263105" sldId="594"/>
            <ac:spMk id="12" creationId="{594F6DC4-65F2-47CC-A893-93B681D3F938}"/>
          </ac:spMkLst>
        </pc:spChg>
        <pc:spChg chg="mod">
          <ac:chgData name="Selvaraaju Murugesan" userId="3168bb74-7433-4ce2-9f74-2d64e16d22cc" providerId="ADAL" clId="{040A4963-F6E6-4AC3-A733-E4DC6C80222D}" dt="2023-12-06T13:20:22.178" v="523" actId="6549"/>
          <ac:spMkLst>
            <pc:docMk/>
            <pc:sldMk cId="1656263105" sldId="594"/>
            <ac:spMk id="26" creationId="{594F6DC4-65F2-47CC-A893-93B681D3F938}"/>
          </ac:spMkLst>
        </pc:spChg>
      </pc:sldChg>
      <pc:sldChg chg="addSp delSp modSp add mod">
        <pc:chgData name="Selvaraaju Murugesan" userId="3168bb74-7433-4ce2-9f74-2d64e16d22cc" providerId="ADAL" clId="{040A4963-F6E6-4AC3-A733-E4DC6C80222D}" dt="2023-12-06T13:42:37.711" v="581" actId="1076"/>
        <pc:sldMkLst>
          <pc:docMk/>
          <pc:sldMk cId="3579198711" sldId="595"/>
        </pc:sldMkLst>
        <pc:spChg chg="del">
          <ac:chgData name="Selvaraaju Murugesan" userId="3168bb74-7433-4ce2-9f74-2d64e16d22cc" providerId="ADAL" clId="{040A4963-F6E6-4AC3-A733-E4DC6C80222D}" dt="2023-12-06T13:41:58.528" v="574" actId="478"/>
          <ac:spMkLst>
            <pc:docMk/>
            <pc:sldMk cId="3579198711" sldId="595"/>
            <ac:spMk id="3" creationId="{7D514120-3326-D903-03B0-2EF84F54B3F7}"/>
          </ac:spMkLst>
        </pc:spChg>
        <pc:spChg chg="add del mod">
          <ac:chgData name="Selvaraaju Murugesan" userId="3168bb74-7433-4ce2-9f74-2d64e16d22cc" providerId="ADAL" clId="{040A4963-F6E6-4AC3-A733-E4DC6C80222D}" dt="2023-12-06T13:42:02.311" v="575" actId="478"/>
          <ac:spMkLst>
            <pc:docMk/>
            <pc:sldMk cId="3579198711" sldId="595"/>
            <ac:spMk id="6" creationId="{A1064C4A-4203-E86B-5A08-09C32AE3DBCA}"/>
          </ac:spMkLst>
        </pc:spChg>
        <pc:picChg chg="add mod">
          <ac:chgData name="Selvaraaju Murugesan" userId="3168bb74-7433-4ce2-9f74-2d64e16d22cc" providerId="ADAL" clId="{040A4963-F6E6-4AC3-A733-E4DC6C80222D}" dt="2023-12-06T13:42:37.711" v="581" actId="1076"/>
          <ac:picMkLst>
            <pc:docMk/>
            <pc:sldMk cId="3579198711" sldId="595"/>
            <ac:picMk id="8" creationId="{A607044F-1747-9AD8-7B95-91F9E3E0CA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BC46-4745-467C-AEE1-9880BAB0B16E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A652-A0C1-49EB-9252-33AB2665D5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2413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AU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3832E-21ED-4DB0-87BC-FC84CB250A0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AU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8B7E1-D7F9-4AF7-AD38-331F54225B8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2178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AU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7E1-D7F9-4AF7-AD38-331F54225B81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87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Session 1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48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AU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7E1-D7F9-4AF7-AD38-331F54225B81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73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AU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7E1-D7F9-4AF7-AD38-331F54225B81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07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AU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7E1-D7F9-4AF7-AD38-331F54225B81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70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On page SEO</a:t>
            </a:r>
          </a:p>
          <a:p>
            <a:r>
              <a:rPr lang="en-IN" dirty="0"/>
              <a:t>Technical SEO</a:t>
            </a:r>
          </a:p>
          <a:p>
            <a:r>
              <a:rPr lang="en-IN" dirty="0"/>
              <a:t>Off page SEO</a:t>
            </a:r>
          </a:p>
          <a:p>
            <a:endParaRPr lang="en-IN" dirty="0"/>
          </a:p>
          <a:p>
            <a:r>
              <a:rPr lang="en-IN" dirty="0"/>
              <a:t>Google search for document360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90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Session 1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48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Outline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/>
              <a:t>Introduction to AI and Large Language Models (LLMs)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/>
              <a:t>Brief about Generative AI technologies such as ChatGPT and Bard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/>
              <a:t>Content creation for LLMs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Content length and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Business glossary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Exercise - 1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Tables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Media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Exercise - 2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/>
              <a:t>Content evaluation 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Content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/>
              <a:t>AI content </a:t>
            </a:r>
            <a:r>
              <a:rPr lang="en-IN" err="1"/>
              <a:t>Ingestability</a:t>
            </a:r>
            <a:r>
              <a:rPr lang="en-IN"/>
              <a:t> scoring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/>
              <a:t>Best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/>
              <a:t>Exercise - 3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/>
              <a:t>Close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4F227-E1B2-4E26-84EF-7B05F1680941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04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On page SEO</a:t>
            </a:r>
          </a:p>
          <a:p>
            <a:r>
              <a:rPr lang="en-IN" dirty="0"/>
              <a:t>Technical SEO</a:t>
            </a:r>
          </a:p>
          <a:p>
            <a:r>
              <a:rPr lang="en-IN" dirty="0"/>
              <a:t>Off page SEO</a:t>
            </a:r>
          </a:p>
          <a:p>
            <a:endParaRPr lang="en-IN" dirty="0"/>
          </a:p>
          <a:p>
            <a:r>
              <a:rPr lang="en-IN" dirty="0"/>
              <a:t>Google search for document360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4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76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19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11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75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73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68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8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82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8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27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38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4352-0F09-4090-AD86-AE4B72444F35}" type="datetimeFigureOut">
              <a:rPr lang="en-AU" smtClean="0"/>
              <a:pPr/>
              <a:t>6/12/2023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AU" sz="1200" b="1" i="0" u="none">
                <a:solidFill>
                  <a:srgbClr val="F00000"/>
                </a:solidFill>
                <a:latin typeface="Calibri" panose="020F050202020403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1710-27C9-40C5-80A2-B4539FA2479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0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sv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4F561D-C965-4BDF-8CB4-E3C6CB15C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BE5289-4C17-45AF-8934-4772D9D9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992251-31FF-4002-8BEF-679DBBBE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F37D04-357B-4F09-B358-026A757F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240" y="495935"/>
            <a:ext cx="3418840" cy="4332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9B29358-2BE2-4796-882F-18F1EAD95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515656"/>
            <a:ext cx="2461895" cy="651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F70192-4993-4E56-BEAF-11A70DCA6802}"/>
              </a:ext>
            </a:extLst>
          </p:cNvPr>
          <p:cNvSpPr txBox="1"/>
          <p:nvPr/>
        </p:nvSpPr>
        <p:spPr>
          <a:xfrm>
            <a:off x="291147" y="1605280"/>
            <a:ext cx="217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Webinar On</a:t>
            </a:r>
            <a:endParaRPr lang="en-IN" sz="260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4983A-C11F-42CF-85E3-04F7271D2638}"/>
              </a:ext>
            </a:extLst>
          </p:cNvPr>
          <p:cNvSpPr txBox="1"/>
          <p:nvPr/>
        </p:nvSpPr>
        <p:spPr>
          <a:xfrm>
            <a:off x="291146" y="2674312"/>
            <a:ext cx="7735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Red hat display" panose="02010303040201060303" pitchFamily="2" charset="0"/>
              </a:rPr>
              <a:t>Generative AI: What's in it for content creators and content consumers?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94CB9-7473-4F10-9FE7-10731382BE14}"/>
              </a:ext>
            </a:extLst>
          </p:cNvPr>
          <p:cNvSpPr txBox="1"/>
          <p:nvPr/>
        </p:nvSpPr>
        <p:spPr>
          <a:xfrm>
            <a:off x="6096000" y="5144105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Nunito" panose="00000500000000000000" pitchFamily="2" charset="0"/>
              </a:rPr>
              <a:t>Speaker</a:t>
            </a:r>
            <a:endParaRPr lang="en-IN">
              <a:latin typeface="Nunito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B19F5-F730-4757-80F0-1C8AD0F215A2}"/>
              </a:ext>
            </a:extLst>
          </p:cNvPr>
          <p:cNvSpPr txBox="1"/>
          <p:nvPr/>
        </p:nvSpPr>
        <p:spPr>
          <a:xfrm>
            <a:off x="4158773" y="5542816"/>
            <a:ext cx="360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err="1">
                <a:solidFill>
                  <a:srgbClr val="8005D8"/>
                </a:solidFill>
                <a:latin typeface="Nunito" panose="00000500000000000000" pitchFamily="2" charset="0"/>
              </a:rPr>
              <a:t>Selvaraaju</a:t>
            </a:r>
            <a:r>
              <a:rPr lang="en-US" sz="2200" b="1">
                <a:solidFill>
                  <a:srgbClr val="8005D8"/>
                </a:solidFill>
                <a:latin typeface="Nunito" panose="00000500000000000000" pitchFamily="2" charset="0"/>
              </a:rPr>
              <a:t> Murugesan</a:t>
            </a:r>
            <a:endParaRPr lang="en-IN" sz="2200" b="1">
              <a:solidFill>
                <a:srgbClr val="8005D8"/>
              </a:solidFill>
              <a:latin typeface="Nunito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48F060-F2A2-4563-BCD4-1E3FDCFA740A}"/>
              </a:ext>
            </a:extLst>
          </p:cNvPr>
          <p:cNvSpPr txBox="1"/>
          <p:nvPr/>
        </p:nvSpPr>
        <p:spPr>
          <a:xfrm>
            <a:off x="4158773" y="5920156"/>
            <a:ext cx="308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unito" panose="00000500000000000000" pitchFamily="2" charset="0"/>
              </a:rPr>
              <a:t>Head of Data Science, Kovai.co</a:t>
            </a:r>
            <a:endParaRPr lang="en-IN" sz="1400" dirty="0">
              <a:latin typeface="Nunito" panose="00000500000000000000" pitchFamily="2" charset="0"/>
            </a:endParaRP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2EA2269-85B2-4B48-A507-FF897811A4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27" y="1306738"/>
            <a:ext cx="4709073" cy="55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A33957-B3E6-7341-D320-F671836D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19984-2E2F-F77A-6FA5-2E823890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Probabilities</a:t>
            </a:r>
            <a:endParaRPr lang="en-I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B6A86D-3AE2-2B61-850A-444655DC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9" y="2827338"/>
            <a:ext cx="5386191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BD24FC0-AE3F-0AC6-E703-2EFDB75DB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65" y="2225040"/>
            <a:ext cx="4334346" cy="43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E025A-51A2-A32F-CCCC-BB0FACD647E3}"/>
              </a:ext>
            </a:extLst>
          </p:cNvPr>
          <p:cNvSpPr txBox="1"/>
          <p:nvPr/>
        </p:nvSpPr>
        <p:spPr>
          <a:xfrm>
            <a:off x="2465847" y="1588532"/>
            <a:ext cx="126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Same letter</a:t>
            </a:r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5D269-2364-2836-35D8-2A870E607AA4}"/>
              </a:ext>
            </a:extLst>
          </p:cNvPr>
          <p:cNvSpPr txBox="1"/>
          <p:nvPr/>
        </p:nvSpPr>
        <p:spPr>
          <a:xfrm>
            <a:off x="8849360" y="1588532"/>
            <a:ext cx="143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Pair of letters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21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62EB114-7B1A-E327-6B64-C674EEDA2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19984-2E2F-F77A-6FA5-2E823890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Sentence generation</a:t>
            </a:r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AB63E-1D2C-5BF7-2809-F75E5B586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" r="1417"/>
          <a:stretch/>
        </p:blipFill>
        <p:spPr>
          <a:xfrm>
            <a:off x="142240" y="2068674"/>
            <a:ext cx="11877040" cy="35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7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4894043-BE72-79A8-7AC4-F45132C57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19984-2E2F-F77A-6FA5-2E823890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N-grams and common words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2E1F8-48EC-1B20-0001-0D62C931C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0" y="2285999"/>
            <a:ext cx="975741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1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A316EC-E4F5-1005-0614-159643B79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19984-2E2F-F77A-6FA5-2E823890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Large Language Model (LLM)</a:t>
            </a:r>
            <a:endParaRPr lang="en-IN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377384F-9BA2-744E-5F12-9C21ADA46CF8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83746"/>
          <a:ext cx="81280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22514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5103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N-grams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Probabilities of words</a:t>
                      </a:r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0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2-grams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1.6 billion</a:t>
                      </a:r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8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3-gram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60 trillion</a:t>
                      </a:r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22797"/>
                  </a:ext>
                </a:extLst>
              </a:tr>
              <a:tr h="291254">
                <a:tc>
                  <a:txBody>
                    <a:bodyPr/>
                    <a:lstStyle/>
                    <a:p>
                      <a:r>
                        <a:rPr lang="en-GB"/>
                        <a:t>GPT-3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175 billion</a:t>
                      </a:r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58920"/>
                  </a:ext>
                </a:extLst>
              </a:tr>
              <a:tr h="291254">
                <a:tc>
                  <a:txBody>
                    <a:bodyPr/>
                    <a:lstStyle/>
                    <a:p>
                      <a:r>
                        <a:rPr lang="en-GB"/>
                        <a:t>GPT-4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100 trillion</a:t>
                      </a:r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587904"/>
                  </a:ext>
                </a:extLst>
              </a:tr>
              <a:tr h="291254">
                <a:tc>
                  <a:txBody>
                    <a:bodyPr/>
                    <a:lstStyle/>
                    <a:p>
                      <a:r>
                        <a:rPr lang="en-GB"/>
                        <a:t>Llama 2 (Meta)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70 billion </a:t>
                      </a:r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77098"/>
                  </a:ext>
                </a:extLst>
              </a:tr>
              <a:tr h="291254">
                <a:tc>
                  <a:txBody>
                    <a:bodyPr/>
                    <a:lstStyle/>
                    <a:p>
                      <a:r>
                        <a:rPr lang="en-GB" err="1"/>
                        <a:t>PaLM</a:t>
                      </a:r>
                      <a:r>
                        <a:rPr lang="en-GB"/>
                        <a:t> 2 (Google)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340 billion</a:t>
                      </a:r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347622"/>
                  </a:ext>
                </a:extLst>
              </a:tr>
              <a:tr h="291254">
                <a:tc>
                  <a:txBody>
                    <a:bodyPr/>
                    <a:lstStyle/>
                    <a:p>
                      <a:r>
                        <a:rPr lang="en-GB" b="1"/>
                        <a:t>LLM</a:t>
                      </a:r>
                      <a:endParaRPr lang="en-I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Estimating probabilities</a:t>
                      </a:r>
                      <a:endParaRPr lang="en-IN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38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23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321BB37-6494-D48D-E106-BC407D69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19984-2E2F-F77A-6FA5-2E823890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Large Language Model (LLM)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37A4E-CF88-E281-C0CA-EB6E3D558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large corpus of text data, LLMs can self-teach themselves on the grammar and sentence structure</a:t>
            </a:r>
          </a:p>
          <a:p>
            <a:endParaRPr lang="en-GB" dirty="0"/>
          </a:p>
          <a:p>
            <a:r>
              <a:rPr lang="en-GB" dirty="0"/>
              <a:t>Understands context and relations</a:t>
            </a:r>
          </a:p>
          <a:p>
            <a:endParaRPr lang="en-GB" dirty="0"/>
          </a:p>
          <a:p>
            <a:r>
              <a:rPr lang="en-GB" dirty="0"/>
              <a:t>Traverse a path to auto-complete a sentence</a:t>
            </a:r>
          </a:p>
          <a:p>
            <a:endParaRPr lang="en-GB" dirty="0"/>
          </a:p>
          <a:p>
            <a:r>
              <a:rPr lang="en-IN" dirty="0"/>
              <a:t>When the fact change, LLMs cannot cope with – Use of plugins &amp; ChatGPT+</a:t>
            </a:r>
          </a:p>
        </p:txBody>
      </p:sp>
    </p:spTree>
    <p:extLst>
      <p:ext uri="{BB962C8B-B14F-4D97-AF65-F5344CB8AC3E}">
        <p14:creationId xmlns:p14="http://schemas.microsoft.com/office/powerpoint/2010/main" val="247702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9983A7B-BA66-3098-EB93-8E2E9E8FA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2B6EF-7F9F-2521-161E-E0540D70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LLM APIs</a:t>
            </a:r>
            <a:endParaRPr lang="en-IN" dirty="0"/>
          </a:p>
        </p:txBody>
      </p:sp>
      <p:pic>
        <p:nvPicPr>
          <p:cNvPr id="1034" name="Picture 10" descr="Claude">
            <a:extLst>
              <a:ext uri="{FF2B5EF4-FFF2-40B4-BE49-F238E27FC236}">
                <a16:creationId xmlns:a16="http://schemas.microsoft.com/office/drawing/2014/main" id="{5CCDB1D9-EA29-8F37-3653-242BA39F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78" y="4781424"/>
            <a:ext cx="1129031" cy="11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OpenAI Logo PNG | Download FREE from the Freebiehive">
            <a:extLst>
              <a:ext uri="{FF2B5EF4-FFF2-40B4-BE49-F238E27FC236}">
                <a16:creationId xmlns:a16="http://schemas.microsoft.com/office/drawing/2014/main" id="{3EFD94E1-F911-6269-4303-164291B03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5C0011C-427B-2B24-E8DB-16AAE6359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84" y="2645291"/>
            <a:ext cx="3282891" cy="808685"/>
          </a:xfrm>
          <a:prstGeom prst="rect">
            <a:avLst/>
          </a:prstGeom>
        </p:spPr>
      </p:pic>
      <p:pic>
        <p:nvPicPr>
          <p:cNvPr id="3076" name="Picture 4" descr="Cohere Status">
            <a:extLst>
              <a:ext uri="{FF2B5EF4-FFF2-40B4-BE49-F238E27FC236}">
                <a16:creationId xmlns:a16="http://schemas.microsoft.com/office/drawing/2014/main" id="{91D2446F-ADEB-1918-782B-E94640EF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29" y="4713115"/>
            <a:ext cx="3685599" cy="11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w York based company Hugging Face secures USD 40 million in its ...">
            <a:extLst>
              <a:ext uri="{FF2B5EF4-FFF2-40B4-BE49-F238E27FC236}">
                <a16:creationId xmlns:a16="http://schemas.microsoft.com/office/drawing/2014/main" id="{283756B6-DFBC-EE5A-FF4E-862D8391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88" y="2375258"/>
            <a:ext cx="1557382" cy="11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7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96EDE9F-258B-8F7C-1850-FF2168634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477"/>
            <a:ext cx="1051560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tx2"/>
                </a:solidFill>
              </a:rPr>
              <a:t>Content creation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4049602" y="2246390"/>
            <a:ext cx="0" cy="2612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9048" y="4666760"/>
            <a:ext cx="2621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AU" sz="2000" dirty="0">
                <a:solidFill>
                  <a:schemeClr val="accent1">
                    <a:lumMod val="50000"/>
                  </a:schemeClr>
                </a:solidFill>
              </a:rPr>
              <a:t>Productivity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27018" y="4666760"/>
            <a:ext cx="225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AU" sz="2000" dirty="0">
                <a:solidFill>
                  <a:schemeClr val="accent1">
                    <a:lumMod val="50000"/>
                  </a:schemeClr>
                </a:solidFill>
              </a:rPr>
              <a:t>Quicker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4933" y="4693007"/>
            <a:ext cx="225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AU" sz="2000" dirty="0">
                <a:solidFill>
                  <a:schemeClr val="accent1">
                    <a:lumMod val="50000"/>
                  </a:schemeClr>
                </a:solidFill>
              </a:rPr>
              <a:t>Companion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585763-4FB2-45C5-BC54-331225399BA4}"/>
              </a:ext>
            </a:extLst>
          </p:cNvPr>
          <p:cNvCxnSpPr>
            <a:cxnSpLocks/>
          </p:cNvCxnSpPr>
          <p:nvPr/>
        </p:nvCxnSpPr>
        <p:spPr>
          <a:xfrm>
            <a:off x="7964444" y="2122853"/>
            <a:ext cx="0" cy="2612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oductivity Icon - Free PNG &amp; SVG 232533 - Noun Project">
            <a:extLst>
              <a:ext uri="{FF2B5EF4-FFF2-40B4-BE49-F238E27FC236}">
                <a16:creationId xmlns:a16="http://schemas.microsoft.com/office/drawing/2014/main" id="{C83DB39B-69B5-4FD9-3DE3-CA13370F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87" y="25386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opwatch Icon - Free PNG &amp; SVG 4102 - Noun Project">
            <a:extLst>
              <a:ext uri="{FF2B5EF4-FFF2-40B4-BE49-F238E27FC236}">
                <a16:creationId xmlns:a16="http://schemas.microsoft.com/office/drawing/2014/main" id="{1358EF71-9452-37FA-69B1-8D7DCBAA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34" y="2680423"/>
            <a:ext cx="1621522" cy="162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ols Icons - Download Free Vector Icons | Noun Project">
            <a:extLst>
              <a:ext uri="{FF2B5EF4-FFF2-40B4-BE49-F238E27FC236}">
                <a16:creationId xmlns:a16="http://schemas.microsoft.com/office/drawing/2014/main" id="{EA36F6D6-BDBE-7807-0568-643DEC8B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98" y="2643046"/>
            <a:ext cx="1658899" cy="16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7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D843DF-D970-9D17-6B4F-9B16D11AE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477"/>
            <a:ext cx="1051560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Content creation - Use cases</a:t>
            </a:r>
            <a:endParaRPr lang="en-AU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790743" y="1997154"/>
            <a:ext cx="9525" cy="350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3454284"/>
            <a:ext cx="261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Paraphrase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2392755"/>
            <a:ext cx="220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Outline creation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4566080"/>
            <a:ext cx="358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Change tone, voice, speech</a:t>
            </a:r>
          </a:p>
        </p:txBody>
      </p:sp>
      <p:pic>
        <p:nvPicPr>
          <p:cNvPr id="3074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5E11B2C0-C4B6-BBAC-B389-87773F1E1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84272" y="2291920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6DACAD26-CED4-9CE9-7B76-943A3F946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99503" y="3396259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705A8BF6-EEC5-1592-97AF-87A5E3EAD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99503" y="4512928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BBC490-30C1-A433-2F19-4A5E9C04DE5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9" y="2291920"/>
            <a:ext cx="2735825" cy="27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D843DF-D970-9D17-6B4F-9B16D11AE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477"/>
            <a:ext cx="1051560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Content creation - Use cases</a:t>
            </a:r>
            <a:endParaRPr lang="en-AU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790743" y="1997154"/>
            <a:ext cx="9525" cy="350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3454284"/>
            <a:ext cx="211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Semantic check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2392755"/>
            <a:ext cx="350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Grammar and punctuation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4566080"/>
            <a:ext cx="321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Content longer / shorter</a:t>
            </a:r>
          </a:p>
        </p:txBody>
      </p:sp>
      <p:pic>
        <p:nvPicPr>
          <p:cNvPr id="3074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5E11B2C0-C4B6-BBAC-B389-87773F1E1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84272" y="2291920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6DACAD26-CED4-9CE9-7B76-943A3F946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99503" y="3396259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705A8BF6-EEC5-1592-97AF-87A5E3EAD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99503" y="4512928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BBC490-30C1-A433-2F19-4A5E9C04DE5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9" y="2291920"/>
            <a:ext cx="2735825" cy="27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CAD4DB0-7355-D113-60EB-47D17845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4752E-4161-5C2C-00EE-1834BC4B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Prompt Engineering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7044F-1747-9AD8-7B95-91F9E3E0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885" y="2209151"/>
            <a:ext cx="3313652" cy="3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D843DF-D970-9D17-6B4F-9B16D11AE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477"/>
            <a:ext cx="1051560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Overview</a:t>
            </a:r>
            <a:endParaRPr lang="en-AU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790743" y="1997154"/>
            <a:ext cx="9525" cy="350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3454284"/>
            <a:ext cx="338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>
                <a:solidFill>
                  <a:schemeClr val="accent1">
                    <a:lumMod val="50000"/>
                  </a:schemeClr>
                </a:solidFill>
              </a:rPr>
              <a:t>GenAI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 in content 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2392755"/>
            <a:ext cx="390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Intro to Generative AI (</a:t>
            </a:r>
            <a:r>
              <a:rPr lang="en-AU" sz="2400" dirty="0" err="1">
                <a:solidFill>
                  <a:schemeClr val="accent1">
                    <a:lumMod val="50000"/>
                  </a:schemeClr>
                </a:solidFill>
              </a:rPr>
              <a:t>GenAI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F6DC4-65F2-47CC-A893-93B681D3F938}"/>
              </a:ext>
            </a:extLst>
          </p:cNvPr>
          <p:cNvSpPr txBox="1"/>
          <p:nvPr/>
        </p:nvSpPr>
        <p:spPr>
          <a:xfrm>
            <a:off x="7270257" y="4566080"/>
            <a:ext cx="370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>
                <a:solidFill>
                  <a:schemeClr val="accent1">
                    <a:lumMod val="50000"/>
                  </a:schemeClr>
                </a:solidFill>
              </a:rPr>
              <a:t>GenAI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 in content consumers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38" y="2198660"/>
            <a:ext cx="3023053" cy="30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5E11B2C0-C4B6-BBAC-B389-87773F1E1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84272" y="2291920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6DACAD26-CED4-9CE9-7B76-943A3F946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99503" y="3396259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en Check Mark Icon Images – Browse 64,860 Stock Photos ...">
            <a:extLst>
              <a:ext uri="{FF2B5EF4-FFF2-40B4-BE49-F238E27FC236}">
                <a16:creationId xmlns:a16="http://schemas.microsoft.com/office/drawing/2014/main" id="{705A8BF6-EEC5-1592-97AF-87A5E3EAD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1198" r="21680" b="20291"/>
          <a:stretch/>
        </p:blipFill>
        <p:spPr bwMode="auto">
          <a:xfrm>
            <a:off x="6299503" y="4512928"/>
            <a:ext cx="568318" cy="5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170" name="Picture 2" descr="Demo or die! – Mentorphile">
            <a:extLst>
              <a:ext uri="{FF2B5EF4-FFF2-40B4-BE49-F238E27FC236}">
                <a16:creationId xmlns:a16="http://schemas.microsoft.com/office/drawing/2014/main" id="{36CC8453-81E1-F9BF-E031-65A2EF72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285875"/>
            <a:ext cx="7524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8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00C2-1FC8-2057-40A7-08F8866D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433B-B38A-5A12-D0F2-C9837C64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F907B5-026B-F98C-9D2C-F82A4764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9B4C89-0A3E-0733-C451-98CA91FA9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85" y="429659"/>
            <a:ext cx="2648554" cy="3382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CB5656-545C-7EEE-D22B-BA831FFDC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3798170"/>
            <a:ext cx="3204535" cy="305983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8DC54B-14B5-3A92-8C75-19B12066EB05}"/>
              </a:ext>
            </a:extLst>
          </p:cNvPr>
          <p:cNvSpPr txBox="1">
            <a:spLocks/>
          </p:cNvSpPr>
          <p:nvPr/>
        </p:nvSpPr>
        <p:spPr>
          <a:xfrm>
            <a:off x="3114205" y="3150385"/>
            <a:ext cx="1674262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 sz="35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C970D7-5E4A-1758-3C74-F082754CB217}"/>
              </a:ext>
            </a:extLst>
          </p:cNvPr>
          <p:cNvSpPr txBox="1">
            <a:spLocks/>
          </p:cNvSpPr>
          <p:nvPr/>
        </p:nvSpPr>
        <p:spPr>
          <a:xfrm>
            <a:off x="4655736" y="3350478"/>
            <a:ext cx="3575480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solidFill>
                  <a:srgbClr val="8005D8"/>
                </a:solidFill>
                <a:latin typeface="Red Hat Display" panose="02010503040201060303" pitchFamily="2" charset="0"/>
                <a:ea typeface="Red Hat Text SemiBold" panose="02010303040201060303" pitchFamily="2" charset="0"/>
                <a:cs typeface="Red Hat Text SemiBold" panose="02010303040201060303" pitchFamily="2" charset="0"/>
              </a:rPr>
              <a:t>Session 2</a:t>
            </a:r>
            <a:endParaRPr lang="en-IN" sz="6000" b="1" dirty="0">
              <a:solidFill>
                <a:srgbClr val="8005D8"/>
              </a:solidFill>
              <a:latin typeface="Red Hat Display" panose="02010503040201060303" pitchFamily="2" charset="0"/>
              <a:ea typeface="Red Hat Text SemiBold" panose="02010303040201060303" pitchFamily="2" charset="0"/>
              <a:cs typeface="Red Hat Text SemiBold" panose="02010303040201060303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A9D66B1-403E-4727-E109-8E45960216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2037" y="4572002"/>
            <a:ext cx="1564965" cy="652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766E74F-B389-5030-6ACE-0E4B52197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2352" y="5922925"/>
            <a:ext cx="979295" cy="93507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DE14E24-3405-CCE4-A552-5DB1AFFDD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-2" y="4861711"/>
            <a:ext cx="2090694" cy="19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5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00C2-1FC8-2057-40A7-08F8866D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433B-B38A-5A12-D0F2-C9837C64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F907B5-026B-F98C-9D2C-F82A4764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9B4C89-0A3E-0733-C451-98CA91FA9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85" y="429659"/>
            <a:ext cx="2648554" cy="3382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CB5656-545C-7EEE-D22B-BA831FFDC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3798170"/>
            <a:ext cx="3204535" cy="305983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8DC54B-14B5-3A92-8C75-19B12066EB05}"/>
              </a:ext>
            </a:extLst>
          </p:cNvPr>
          <p:cNvSpPr txBox="1">
            <a:spLocks/>
          </p:cNvSpPr>
          <p:nvPr/>
        </p:nvSpPr>
        <p:spPr>
          <a:xfrm>
            <a:off x="3029638" y="3191847"/>
            <a:ext cx="8421144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Major shift in how customers are accessing documentation is happening now 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A9D66B1-403E-4727-E109-8E45960216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2037" y="4572002"/>
            <a:ext cx="1564965" cy="652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766E74F-B389-5030-6ACE-0E4B52197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2352" y="5922925"/>
            <a:ext cx="979295" cy="93507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DE14E24-3405-CCE4-A552-5DB1AFFDD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-2" y="4861711"/>
            <a:ext cx="2090694" cy="19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5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>
                <a:latin typeface="Red hat display" panose="02010503040201060303" pitchFamily="2" charset="0"/>
              </a:rPr>
              <a:t>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3F7A2-9027-A286-AEFB-B657CAA13247}"/>
              </a:ext>
            </a:extLst>
          </p:cNvPr>
          <p:cNvSpPr txBox="1">
            <a:spLocks/>
          </p:cNvSpPr>
          <p:nvPr/>
        </p:nvSpPr>
        <p:spPr>
          <a:xfrm>
            <a:off x="413376" y="5509750"/>
            <a:ext cx="2945137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Able to do things quickly</a:t>
            </a:r>
          </a:p>
        </p:txBody>
      </p:sp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6CD6BA80-2CCE-977B-BD61-94B603CE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11" y="2798117"/>
            <a:ext cx="1514895" cy="15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>
            <a:extLst>
              <a:ext uri="{FF2B5EF4-FFF2-40B4-BE49-F238E27FC236}">
                <a16:creationId xmlns:a16="http://schemas.microsoft.com/office/drawing/2014/main" id="{1886B7EA-7767-1D6A-0D78-9D942757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19" y="2539064"/>
            <a:ext cx="878031" cy="9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>
            <a:extLst>
              <a:ext uri="{FF2B5EF4-FFF2-40B4-BE49-F238E27FC236}">
                <a16:creationId xmlns:a16="http://schemas.microsoft.com/office/drawing/2014/main" id="{2B3F26CC-409B-149E-5291-6AD2B6A1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52" y="2469127"/>
            <a:ext cx="1003647" cy="10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e the source image">
            <a:extLst>
              <a:ext uri="{FF2B5EF4-FFF2-40B4-BE49-F238E27FC236}">
                <a16:creationId xmlns:a16="http://schemas.microsoft.com/office/drawing/2014/main" id="{4ED34846-BA39-2B5F-2F17-E77FD111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88" y="3740364"/>
            <a:ext cx="989879" cy="10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5DA3B07-DCB6-3617-E0F5-F2B014731543}"/>
              </a:ext>
            </a:extLst>
          </p:cNvPr>
          <p:cNvSpPr txBox="1">
            <a:spLocks/>
          </p:cNvSpPr>
          <p:nvPr/>
        </p:nvSpPr>
        <p:spPr>
          <a:xfrm>
            <a:off x="4623431" y="5509750"/>
            <a:ext cx="2945137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Any time, any where, any device</a:t>
            </a:r>
          </a:p>
        </p:txBody>
      </p:sp>
      <p:pic>
        <p:nvPicPr>
          <p:cNvPr id="1044" name="Picture 20" descr="See the source image">
            <a:extLst>
              <a:ext uri="{FF2B5EF4-FFF2-40B4-BE49-F238E27FC236}">
                <a16:creationId xmlns:a16="http://schemas.microsoft.com/office/drawing/2014/main" id="{C70EB5C0-126B-8120-81C3-F7E651AC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93" y="2539064"/>
            <a:ext cx="1695926" cy="1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D2AD4F0-1527-ECB4-0CD2-5BCFC443E2D6}"/>
              </a:ext>
            </a:extLst>
          </p:cNvPr>
          <p:cNvSpPr txBox="1">
            <a:spLocks/>
          </p:cNvSpPr>
          <p:nvPr/>
        </p:nvSpPr>
        <p:spPr>
          <a:xfrm>
            <a:off x="8833487" y="5397655"/>
            <a:ext cx="2945137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Accurate answers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E574B1-0F4D-5E5F-4D86-2215229C1073}"/>
              </a:ext>
            </a:extLst>
          </p:cNvPr>
          <p:cNvCxnSpPr/>
          <p:nvPr/>
        </p:nvCxnSpPr>
        <p:spPr>
          <a:xfrm>
            <a:off x="3906982" y="1922318"/>
            <a:ext cx="0" cy="3475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DB5AB5-C186-A5DD-5B7F-DE9F3762D419}"/>
              </a:ext>
            </a:extLst>
          </p:cNvPr>
          <p:cNvCxnSpPr/>
          <p:nvPr/>
        </p:nvCxnSpPr>
        <p:spPr>
          <a:xfrm>
            <a:off x="8326813" y="1939635"/>
            <a:ext cx="0" cy="3475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3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>
                <a:latin typeface="Red hat display" panose="02010503040201060303" pitchFamily="2" charset="0"/>
              </a:rPr>
              <a:t>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3F7A2-9027-A286-AEFB-B657CAA13247}"/>
              </a:ext>
            </a:extLst>
          </p:cNvPr>
          <p:cNvSpPr txBox="1">
            <a:spLocks/>
          </p:cNvSpPr>
          <p:nvPr/>
        </p:nvSpPr>
        <p:spPr>
          <a:xfrm>
            <a:off x="3670387" y="5545169"/>
            <a:ext cx="4851223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Preferences</a:t>
            </a:r>
          </a:p>
          <a:p>
            <a:pPr marL="0" indent="0" algn="ctr">
              <a:buNone/>
            </a:pPr>
            <a:r>
              <a:rPr lang="en-US" sz="1800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Different style and forms to consume content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75FC38F-5C2B-B320-7B0E-F6100D529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33" y="2131487"/>
            <a:ext cx="2830932" cy="28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E26A26A-30F0-26DD-950E-C13BF2C7A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EA804DA-E9A2-FEFD-55B9-76921EABE0DE}"/>
              </a:ext>
            </a:extLst>
          </p:cNvPr>
          <p:cNvGraphicFramePr>
            <a:graphicFrameLocks noGrp="1"/>
          </p:cNvGraphicFramePr>
          <p:nvPr/>
        </p:nvGraphicFramePr>
        <p:xfrm>
          <a:off x="759381" y="408581"/>
          <a:ext cx="10882722" cy="628445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27574">
                  <a:extLst>
                    <a:ext uri="{9D8B030D-6E8A-4147-A177-3AD203B41FA5}">
                      <a16:colId xmlns:a16="http://schemas.microsoft.com/office/drawing/2014/main" val="2780947151"/>
                    </a:ext>
                  </a:extLst>
                </a:gridCol>
                <a:gridCol w="3627574">
                  <a:extLst>
                    <a:ext uri="{9D8B030D-6E8A-4147-A177-3AD203B41FA5}">
                      <a16:colId xmlns:a16="http://schemas.microsoft.com/office/drawing/2014/main" val="1443951671"/>
                    </a:ext>
                  </a:extLst>
                </a:gridCol>
                <a:gridCol w="3627574">
                  <a:extLst>
                    <a:ext uri="{9D8B030D-6E8A-4147-A177-3AD203B41FA5}">
                      <a16:colId xmlns:a16="http://schemas.microsoft.com/office/drawing/2014/main" val="1817639908"/>
                    </a:ext>
                  </a:extLst>
                </a:gridCol>
              </a:tblGrid>
              <a:tr h="606030"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</a:rPr>
                        <a:t>Trends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</a:rPr>
                        <a:t>Then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</a:rPr>
                        <a:t>Now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585955"/>
                  </a:ext>
                </a:extLst>
              </a:tr>
              <a:tr h="1046025"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Audience of your knowledge base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Humans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Artificial Intelligence bot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534496"/>
                  </a:ext>
                </a:extLst>
              </a:tr>
              <a:tr h="1046025"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Content discovery engine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Search engines such as Google, Bing, and so on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Generative AI such as </a:t>
                      </a:r>
                      <a:r>
                        <a:rPr lang="en-GB" err="1"/>
                        <a:t>ChatGPT</a:t>
                      </a:r>
                      <a:r>
                        <a:rPr lang="en-GB"/>
                        <a:t>, Bard, and so on 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6587286"/>
                  </a:ext>
                </a:extLst>
              </a:tr>
              <a:tr h="1046025"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Content discovery optimization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Search Engine Optimization (SEO)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Semantics content structuring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731584"/>
                  </a:ext>
                </a:extLst>
              </a:tr>
              <a:tr h="1046025"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Content discovery mechanisms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Search keywords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Prompt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03343"/>
                  </a:ext>
                </a:extLst>
              </a:tr>
              <a:tr h="1494321"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Outcomes of knowledge consumption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Humans doing work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>
                          <a:solidFill>
                            <a:schemeClr val="dk1"/>
                          </a:solidFill>
                          <a:effectLst/>
                        </a:rPr>
                        <a:t>Artificial Intelligence bot doing work with minimal human intervention 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6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08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Retrieval Augmented Generation (RAG)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66" y="2059065"/>
            <a:ext cx="4652125" cy="3969595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Nunito" pitchFamily="2" charset="0"/>
              </a:rPr>
              <a:t>Sets the behaviour of how the LLM should take instructions and respond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Example : customer support agent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If the response cannot be generated within the context, then the AI Assistant should say </a:t>
            </a:r>
            <a:br>
              <a:rPr lang="en-GB" sz="2200" dirty="0">
                <a:latin typeface="Nunito" pitchFamily="2" charset="0"/>
              </a:rPr>
            </a:br>
            <a:r>
              <a:rPr lang="en-GB" sz="2200" b="1" i="1" dirty="0">
                <a:latin typeface="Nunito" pitchFamily="2" charset="0"/>
              </a:rPr>
              <a:t>“I do not know”</a:t>
            </a:r>
            <a:endParaRPr lang="en-IN" sz="2200" b="1" i="1" dirty="0">
              <a:latin typeface="Nunito" pitchFamily="2" charset="0"/>
            </a:endParaRPr>
          </a:p>
        </p:txBody>
      </p:sp>
      <p:pic>
        <p:nvPicPr>
          <p:cNvPr id="38914" name="Picture 2" descr="Retrieval Augmented Generation with Huggingface Transformers and Ray">
            <a:extLst>
              <a:ext uri="{FF2B5EF4-FFF2-40B4-BE49-F238E27FC236}">
                <a16:creationId xmlns:a16="http://schemas.microsoft.com/office/drawing/2014/main" id="{29A1A604-CC50-A80A-EA0B-E590234C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33" y="2148773"/>
            <a:ext cx="3003613" cy="30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24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226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>
                <a:latin typeface="Red hat display" panose="02010503040201060303" pitchFamily="2" charset="0"/>
              </a:rPr>
              <a:t>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3F7A2-9027-A286-AEFB-B657CAA13247}"/>
              </a:ext>
            </a:extLst>
          </p:cNvPr>
          <p:cNvSpPr txBox="1">
            <a:spLocks/>
          </p:cNvSpPr>
          <p:nvPr/>
        </p:nvSpPr>
        <p:spPr>
          <a:xfrm>
            <a:off x="413376" y="5113510"/>
            <a:ext cx="2945137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Tokens</a:t>
            </a:r>
          </a:p>
          <a:p>
            <a:pPr marL="0" indent="0" algn="ctr">
              <a:buNone/>
            </a:pPr>
            <a:endParaRPr lang="en-US" sz="18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1 token ≈ 4 character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5DA3B07-DCB6-3617-E0F5-F2B014731543}"/>
              </a:ext>
            </a:extLst>
          </p:cNvPr>
          <p:cNvSpPr txBox="1">
            <a:spLocks/>
          </p:cNvSpPr>
          <p:nvPr/>
        </p:nvSpPr>
        <p:spPr>
          <a:xfrm>
            <a:off x="4623431" y="5113510"/>
            <a:ext cx="2945137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Words </a:t>
            </a:r>
          </a:p>
          <a:p>
            <a:pPr marL="0" indent="0" algn="ctr">
              <a:buNone/>
            </a:pPr>
            <a:endParaRPr lang="en-US" sz="18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</a:rPr>
              <a:t>100 tokens ≈ 75 words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E574B1-0F4D-5E5F-4D86-2215229C1073}"/>
              </a:ext>
            </a:extLst>
          </p:cNvPr>
          <p:cNvCxnSpPr/>
          <p:nvPr/>
        </p:nvCxnSpPr>
        <p:spPr>
          <a:xfrm>
            <a:off x="3906982" y="1729278"/>
            <a:ext cx="0" cy="3475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DB5AB5-C186-A5DD-5B7F-DE9F3762D419}"/>
              </a:ext>
            </a:extLst>
          </p:cNvPr>
          <p:cNvCxnSpPr/>
          <p:nvPr/>
        </p:nvCxnSpPr>
        <p:spPr>
          <a:xfrm>
            <a:off x="8326813" y="1746595"/>
            <a:ext cx="0" cy="3475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A6FA9D54-3BE2-FA3F-27FC-17869B7BAD50}"/>
              </a:ext>
            </a:extLst>
          </p:cNvPr>
          <p:cNvSpPr txBox="1">
            <a:spLocks/>
          </p:cNvSpPr>
          <p:nvPr/>
        </p:nvSpPr>
        <p:spPr>
          <a:xfrm>
            <a:off x="8833487" y="5113510"/>
            <a:ext cx="2945137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Paragraph </a:t>
            </a:r>
          </a:p>
          <a:p>
            <a:pPr marL="0" indent="0" algn="ctr">
              <a:buNone/>
            </a:pPr>
            <a:endParaRPr lang="en-US" sz="18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</a:rPr>
              <a:t>1 paragraph ≈ 100 tokens</a:t>
            </a:r>
          </a:p>
        </p:txBody>
      </p:sp>
      <p:pic>
        <p:nvPicPr>
          <p:cNvPr id="8194" name="Picture 2" descr="token Icon - Free PNG &amp; SVG 1796108 - Noun Project">
            <a:extLst>
              <a:ext uri="{FF2B5EF4-FFF2-40B4-BE49-F238E27FC236}">
                <a16:creationId xmlns:a16="http://schemas.microsoft.com/office/drawing/2014/main" id="{CD8D51BD-910B-F201-1C1C-0195ABA8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4" y="25144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entence Icons - Free SVG &amp; PNG Sentence Images - Noun Project">
            <a:extLst>
              <a:ext uri="{FF2B5EF4-FFF2-40B4-BE49-F238E27FC236}">
                <a16:creationId xmlns:a16="http://schemas.microsoft.com/office/drawing/2014/main" id="{ED0A8FB5-09C6-81A1-E780-51EC654C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239" y="25144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s Word Icons - Free SVG &amp; PNG Ms Word Images - Noun Project">
            <a:extLst>
              <a:ext uri="{FF2B5EF4-FFF2-40B4-BE49-F238E27FC236}">
                <a16:creationId xmlns:a16="http://schemas.microsoft.com/office/drawing/2014/main" id="{0348BE94-4112-3D0E-C0C2-ADEF0C9A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98" y="24546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24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9877580-BDE8-FE5E-8905-F362CDF2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CCAFF-6379-044F-89D6-31D3787A66FF}"/>
              </a:ext>
            </a:extLst>
          </p:cNvPr>
          <p:cNvSpPr/>
          <p:nvPr/>
        </p:nvSpPr>
        <p:spPr>
          <a:xfrm>
            <a:off x="766621" y="2540002"/>
            <a:ext cx="2586181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Knowledge base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BD776F-13F3-69A5-6F45-E52AAAD1D369}"/>
              </a:ext>
            </a:extLst>
          </p:cNvPr>
          <p:cNvSpPr/>
          <p:nvPr/>
        </p:nvSpPr>
        <p:spPr>
          <a:xfrm>
            <a:off x="932875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Extract all HTML / XML content from DB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2491AA-0F67-90AD-F0DF-F3CBF21AAFFB}"/>
              </a:ext>
            </a:extLst>
          </p:cNvPr>
          <p:cNvSpPr/>
          <p:nvPr/>
        </p:nvSpPr>
        <p:spPr>
          <a:xfrm>
            <a:off x="3877735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Pre-process the content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4EB9E6-E07E-4A1A-D6EB-A2BF2C33B75D}"/>
              </a:ext>
            </a:extLst>
          </p:cNvPr>
          <p:cNvSpPr/>
          <p:nvPr/>
        </p:nvSpPr>
        <p:spPr>
          <a:xfrm>
            <a:off x="6822595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Split long articles into smaller chunks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(500 tokens)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14B346-FF93-6C4D-11C8-69F922CDAA68}"/>
              </a:ext>
            </a:extLst>
          </p:cNvPr>
          <p:cNvSpPr/>
          <p:nvPr/>
        </p:nvSpPr>
        <p:spPr>
          <a:xfrm>
            <a:off x="9767456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Create </a:t>
            </a:r>
            <a:r>
              <a:rPr lang="en-GB" b="1">
                <a:solidFill>
                  <a:schemeClr val="tx1"/>
                </a:solidFill>
              </a:rPr>
              <a:t>Embeddings</a:t>
            </a:r>
            <a:endParaRPr lang="en-IN" b="1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314EE-92CD-0041-05C5-685E3540CE69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186549" y="4756729"/>
            <a:ext cx="691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CB478E-45DC-FC44-DA79-529208A55699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131409" y="4756729"/>
            <a:ext cx="691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FF7741-F11F-E15B-071D-8E1B060DAD1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9076269" y="4756729"/>
            <a:ext cx="691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E07E47-3298-A087-D01B-3971D33BED0E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2059712" y="3592948"/>
            <a:ext cx="0" cy="637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16AF5E7-E178-3793-B4DA-1A319D8E410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>
                <a:latin typeface="Red hat display" panose="02010503040201060303" pitchFamily="2" charset="0"/>
              </a:rPr>
              <a:t>Architecture of RAG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8B048B-86DD-BCC2-3F4E-A496A97620CD}"/>
              </a:ext>
            </a:extLst>
          </p:cNvPr>
          <p:cNvSpPr txBox="1">
            <a:spLocks/>
          </p:cNvSpPr>
          <p:nvPr/>
        </p:nvSpPr>
        <p:spPr>
          <a:xfrm>
            <a:off x="1939636" y="6018569"/>
            <a:ext cx="8093315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Embedding is a process of converting text into floating point numbers</a:t>
            </a:r>
          </a:p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OpenAI Model : text-embedding-ada-002</a:t>
            </a:r>
          </a:p>
          <a:p>
            <a:pPr marL="0" indent="0" algn="ctr">
              <a:buNone/>
            </a:pPr>
            <a:endParaRPr lang="en-US" sz="1800">
              <a:latin typeface="Red Hat Text" panose="02010303040201060303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B50B3A-1A51-5A39-1856-3A0ED884DDB0}"/>
              </a:ext>
            </a:extLst>
          </p:cNvPr>
          <p:cNvSpPr/>
          <p:nvPr/>
        </p:nvSpPr>
        <p:spPr>
          <a:xfrm>
            <a:off x="9767456" y="2546391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Store Embeddings in a vector DB with article references</a:t>
            </a:r>
            <a:endParaRPr lang="en-IN" b="1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A53E72-5647-6FD5-314B-D9B7B09E84F3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V="1">
            <a:off x="10894293" y="3599337"/>
            <a:ext cx="0" cy="63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425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9877580-BDE8-FE5E-8905-F362CDF2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5CCAFF-6379-044F-89D6-31D3787A66FF}"/>
              </a:ext>
            </a:extLst>
          </p:cNvPr>
          <p:cNvSpPr/>
          <p:nvPr/>
        </p:nvSpPr>
        <p:spPr>
          <a:xfrm>
            <a:off x="766621" y="2540002"/>
            <a:ext cx="2586181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Questions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BD776F-13F3-69A5-6F45-E52AAAD1D369}"/>
              </a:ext>
            </a:extLst>
          </p:cNvPr>
          <p:cNvSpPr/>
          <p:nvPr/>
        </p:nvSpPr>
        <p:spPr>
          <a:xfrm>
            <a:off x="932875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Convert questions into </a:t>
            </a:r>
            <a:r>
              <a:rPr lang="en-GB" b="1">
                <a:solidFill>
                  <a:schemeClr val="tx1"/>
                </a:solidFill>
              </a:rPr>
              <a:t>Embeddings</a:t>
            </a:r>
            <a:endParaRPr lang="en-IN" b="1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2491AA-0F67-90AD-F0DF-F3CBF21AAFFB}"/>
              </a:ext>
            </a:extLst>
          </p:cNvPr>
          <p:cNvSpPr/>
          <p:nvPr/>
        </p:nvSpPr>
        <p:spPr>
          <a:xfrm>
            <a:off x="3877735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Calculate distance between Embeddings from DB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4EB9E6-E07E-4A1A-D6EB-A2BF2C33B75D}"/>
              </a:ext>
            </a:extLst>
          </p:cNvPr>
          <p:cNvSpPr/>
          <p:nvPr/>
        </p:nvSpPr>
        <p:spPr>
          <a:xfrm>
            <a:off x="6822595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Pick up top 5 context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14B346-FF93-6C4D-11C8-69F922CDAA68}"/>
              </a:ext>
            </a:extLst>
          </p:cNvPr>
          <p:cNvSpPr/>
          <p:nvPr/>
        </p:nvSpPr>
        <p:spPr>
          <a:xfrm>
            <a:off x="9767456" y="4230256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Use text completion APIs to generate a response</a:t>
            </a:r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314EE-92CD-0041-05C5-685E3540CE69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186549" y="4756729"/>
            <a:ext cx="691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CB478E-45DC-FC44-DA79-529208A55699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131409" y="4756729"/>
            <a:ext cx="691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FF7741-F11F-E15B-071D-8E1B060DAD1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9076269" y="4756729"/>
            <a:ext cx="691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E07E47-3298-A087-D01B-3971D33BED0E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2059712" y="3592948"/>
            <a:ext cx="0" cy="637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16AF5E7-E178-3793-B4DA-1A319D8E410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>
                <a:latin typeface="Red hat display" panose="02010503040201060303" pitchFamily="2" charset="0"/>
              </a:rPr>
              <a:t>Architecture of RAG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968C94-5366-1AC8-DBB8-A56683CAD8EC}"/>
              </a:ext>
            </a:extLst>
          </p:cNvPr>
          <p:cNvSpPr/>
          <p:nvPr/>
        </p:nvSpPr>
        <p:spPr>
          <a:xfrm>
            <a:off x="9767456" y="2540002"/>
            <a:ext cx="2253674" cy="10529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Answer</a:t>
            </a:r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4B3152-B797-8F2B-31DC-250C9BBE0030}"/>
              </a:ext>
            </a:extLst>
          </p:cNvPr>
          <p:cNvCxnSpPr>
            <a:stCxn id="10" idx="0"/>
            <a:endCxn id="17" idx="2"/>
          </p:cNvCxnSpPr>
          <p:nvPr/>
        </p:nvCxnSpPr>
        <p:spPr>
          <a:xfrm flipV="1">
            <a:off x="10894293" y="3592948"/>
            <a:ext cx="0" cy="637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7A2C9616-7ABA-1853-3D3C-4C14DB4E4573}"/>
              </a:ext>
            </a:extLst>
          </p:cNvPr>
          <p:cNvSpPr txBox="1">
            <a:spLocks/>
          </p:cNvSpPr>
          <p:nvPr/>
        </p:nvSpPr>
        <p:spPr>
          <a:xfrm>
            <a:off x="1939636" y="6018569"/>
            <a:ext cx="8093315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Distance between Embeddings measure their relatedness</a:t>
            </a:r>
          </a:p>
          <a:p>
            <a:pPr marL="0" indent="0" algn="ctr">
              <a:buNone/>
            </a:pPr>
            <a:r>
              <a:rPr lang="en-US" sz="180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OpenAI Model for text completion: text-davinci-003</a:t>
            </a:r>
          </a:p>
          <a:p>
            <a:pPr marL="0" indent="0" algn="ctr">
              <a:buNone/>
            </a:pPr>
            <a:endParaRPr lang="en-US" sz="1800">
              <a:latin typeface="Red Hat Text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6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00C2-1FC8-2057-40A7-08F8866D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433B-B38A-5A12-D0F2-C9837C64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F907B5-026B-F98C-9D2C-F82A4764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9B4C89-0A3E-0733-C451-98CA91FA9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85" y="429659"/>
            <a:ext cx="2648554" cy="3382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CB5656-545C-7EEE-D22B-BA831FFDC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3798170"/>
            <a:ext cx="3204535" cy="305983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8DC54B-14B5-3A92-8C75-19B12066EB05}"/>
              </a:ext>
            </a:extLst>
          </p:cNvPr>
          <p:cNvSpPr txBox="1">
            <a:spLocks/>
          </p:cNvSpPr>
          <p:nvPr/>
        </p:nvSpPr>
        <p:spPr>
          <a:xfrm>
            <a:off x="3114205" y="3150385"/>
            <a:ext cx="1674262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 sz="35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C970D7-5E4A-1758-3C74-F082754CB217}"/>
              </a:ext>
            </a:extLst>
          </p:cNvPr>
          <p:cNvSpPr txBox="1">
            <a:spLocks/>
          </p:cNvSpPr>
          <p:nvPr/>
        </p:nvSpPr>
        <p:spPr>
          <a:xfrm>
            <a:off x="4655736" y="3350478"/>
            <a:ext cx="3575480" cy="47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solidFill>
                  <a:srgbClr val="8005D8"/>
                </a:solidFill>
                <a:latin typeface="Red Hat Display" panose="02010503040201060303" pitchFamily="2" charset="0"/>
                <a:ea typeface="Red Hat Text SemiBold" panose="02010303040201060303" pitchFamily="2" charset="0"/>
                <a:cs typeface="Red Hat Text SemiBold" panose="02010303040201060303" pitchFamily="2" charset="0"/>
              </a:rPr>
              <a:t>Session 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A9D66B1-403E-4727-E109-8E45960216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2037" y="4572002"/>
            <a:ext cx="1564965" cy="652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766E74F-B389-5030-6ACE-0E4B52197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2352" y="5922925"/>
            <a:ext cx="979295" cy="93507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DE14E24-3405-CCE4-A552-5DB1AFFDD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-2" y="4861711"/>
            <a:ext cx="2090694" cy="19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2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System message -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A5CA8-8339-BE27-1E14-8E483E82FB33}"/>
              </a:ext>
            </a:extLst>
          </p:cNvPr>
          <p:cNvSpPr txBox="1"/>
          <p:nvPr/>
        </p:nvSpPr>
        <p:spPr>
          <a:xfrm>
            <a:off x="923261" y="2033829"/>
            <a:ext cx="4338083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/>
              <a:t>As a customer support representative, provide answers to questions based on following rules</a:t>
            </a:r>
          </a:p>
          <a:p>
            <a:endParaRPr lang="en-GB" sz="2000"/>
          </a:p>
          <a:p>
            <a:pPr marL="342900" indent="-342900">
              <a:buAutoNum type="arabicPeriod"/>
            </a:pPr>
            <a:r>
              <a:rPr lang="en-GB" sz="2000">
                <a:effectLst/>
              </a:rPr>
              <a:t>Answer questions using only the provided context and format the answer in Markdown.</a:t>
            </a:r>
          </a:p>
          <a:p>
            <a:pPr marL="342900" indent="-342900">
              <a:buAutoNum type="arabicPeriod"/>
            </a:pPr>
            <a:r>
              <a:rPr lang="en-GB" sz="2000"/>
              <a:t>Answer the question in professional tone</a:t>
            </a:r>
          </a:p>
          <a:p>
            <a:pPr marL="342900" indent="-342900">
              <a:buAutoNum type="arabicPeriod"/>
            </a:pPr>
            <a:r>
              <a:rPr lang="en-GB" sz="2000"/>
              <a:t>If the answer is not generated within the context, please respond with “I do not know” message</a:t>
            </a:r>
            <a:endParaRPr lang="en-IN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297BF-7DE6-70D1-C5D2-827F848791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9" r="1092" b="4971"/>
          <a:stretch/>
        </p:blipFill>
        <p:spPr>
          <a:xfrm>
            <a:off x="6184605" y="2952924"/>
            <a:ext cx="5179355" cy="15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System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66" y="2059065"/>
            <a:ext cx="4652125" cy="3969595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Nunito" pitchFamily="2" charset="0"/>
              </a:rPr>
              <a:t>Determines behaviour</a:t>
            </a:r>
          </a:p>
          <a:p>
            <a:pPr marL="0" indent="0">
              <a:buNone/>
            </a:pPr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Not revealed to end users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Use it to fight against “prompt injection attacks”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Must be tweaked over time after analysis of logged questions</a:t>
            </a:r>
            <a:endParaRPr lang="en-IN" sz="2200" dirty="0">
              <a:latin typeface="Nunito" pitchFamily="2" charset="0"/>
            </a:endParaRPr>
          </a:p>
        </p:txBody>
      </p:sp>
      <p:pic>
        <p:nvPicPr>
          <p:cNvPr id="1026" name="Picture 2" descr="Law And Justice Icons - Free SVG &amp; PNG Law And Justice Images - Noun Project">
            <a:extLst>
              <a:ext uri="{FF2B5EF4-FFF2-40B4-BE49-F238E27FC236}">
                <a16:creationId xmlns:a16="http://schemas.microsoft.com/office/drawing/2014/main" id="{4AB00D69-CF48-7874-2DDD-217A4D13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41" y="2033718"/>
            <a:ext cx="3139263" cy="31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70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66" y="2059065"/>
            <a:ext cx="4652125" cy="3969595"/>
          </a:xfrm>
        </p:spPr>
        <p:txBody>
          <a:bodyPr>
            <a:noAutofit/>
          </a:bodyPr>
          <a:lstStyle/>
          <a:p>
            <a:r>
              <a:rPr lang="en-GB" sz="2200">
                <a:latin typeface="Nunito" pitchFamily="2" charset="0"/>
              </a:rPr>
              <a:t>Relevant retrieved chunks that contains the context to answer the question</a:t>
            </a:r>
          </a:p>
          <a:p>
            <a:endParaRPr lang="en-GB" sz="2200">
              <a:latin typeface="Nunito" pitchFamily="2" charset="0"/>
            </a:endParaRPr>
          </a:p>
          <a:p>
            <a:r>
              <a:rPr lang="en-GB" sz="2200">
                <a:latin typeface="Nunito" pitchFamily="2" charset="0"/>
              </a:rPr>
              <a:t>More context, better it is to provide an accurate response; However, it takes more time to execute!</a:t>
            </a:r>
          </a:p>
          <a:p>
            <a:endParaRPr lang="en-GB" sz="2200">
              <a:latin typeface="Nunito" pitchFamily="2" charset="0"/>
            </a:endParaRPr>
          </a:p>
          <a:p>
            <a:r>
              <a:rPr lang="en-GB" sz="2200">
                <a:latin typeface="Nunito" pitchFamily="2" charset="0"/>
              </a:rPr>
              <a:t>Shorter chunks gives macro context; Longer chunks gives micro context</a:t>
            </a:r>
            <a:endParaRPr lang="en-IN" sz="2200">
              <a:latin typeface="Nunito" pitchFamily="2" charset="0"/>
            </a:endParaRPr>
          </a:p>
        </p:txBody>
      </p:sp>
      <p:pic>
        <p:nvPicPr>
          <p:cNvPr id="2050" name="Picture 2" descr="Context Icons - Free SVG &amp; PNG Context Images - Noun Project">
            <a:extLst>
              <a:ext uri="{FF2B5EF4-FFF2-40B4-BE49-F238E27FC236}">
                <a16:creationId xmlns:a16="http://schemas.microsoft.com/office/drawing/2014/main" id="{50B59152-5DCC-55AE-2659-91ED02C6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487197"/>
            <a:ext cx="2437514" cy="24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20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66" y="2059065"/>
            <a:ext cx="4652125" cy="3969595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Nunito" pitchFamily="2" charset="0"/>
              </a:rPr>
              <a:t>User questions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solidFill>
                  <a:srgbClr val="FF0000"/>
                </a:solidFill>
                <a:latin typeface="Nunito" pitchFamily="2" charset="0"/>
              </a:rPr>
              <a:t>Know the intent of the “ASK”</a:t>
            </a:r>
          </a:p>
          <a:p>
            <a:endParaRPr lang="en-GB" sz="2200" dirty="0">
              <a:solidFill>
                <a:srgbClr val="FF0000"/>
              </a:solidFill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Outputs is customizable and in control of the user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Accurate answers</a:t>
            </a:r>
          </a:p>
          <a:p>
            <a:endParaRPr lang="en-GB" sz="2200" dirty="0">
              <a:latin typeface="Nunito" pitchFamily="2" charset="0"/>
            </a:endParaRPr>
          </a:p>
          <a:p>
            <a:endParaRPr lang="en-GB" sz="2200" dirty="0">
              <a:latin typeface="Nunito" pitchFamily="2" charset="0"/>
            </a:endParaRPr>
          </a:p>
          <a:p>
            <a:endParaRPr lang="en-GB" sz="2200" dirty="0">
              <a:latin typeface="Nunito" pitchFamily="2" charset="0"/>
            </a:endParaRPr>
          </a:p>
          <a:p>
            <a:endParaRPr lang="en-IN" sz="2200" dirty="0">
              <a:latin typeface="Nunito" pitchFamily="2" charset="0"/>
            </a:endParaRPr>
          </a:p>
        </p:txBody>
      </p:sp>
      <p:pic>
        <p:nvPicPr>
          <p:cNvPr id="4098" name="Picture 2" descr="Prompt Icons - Free SVG &amp; PNG Prompt Images - Noun Project">
            <a:extLst>
              <a:ext uri="{FF2B5EF4-FFF2-40B4-BE49-F238E27FC236}">
                <a16:creationId xmlns:a16="http://schemas.microsoft.com/office/drawing/2014/main" id="{CE424E88-8450-9CA0-2611-6540C569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24" y="2582409"/>
            <a:ext cx="2522574" cy="25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72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AI Assistant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66" y="2059065"/>
            <a:ext cx="4853444" cy="3969595"/>
          </a:xfrm>
        </p:spPr>
        <p:txBody>
          <a:bodyPr>
            <a:noAutofit/>
          </a:bodyPr>
          <a:lstStyle/>
          <a:p>
            <a:r>
              <a:rPr lang="en-IN" sz="2200" dirty="0">
                <a:latin typeface="Nunito" pitchFamily="2" charset="0"/>
              </a:rPr>
              <a:t>Technical writers can understand user intent better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Search keyword offer no clue of  the user intent!!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Address existing knowledge gaps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Drive business outcomes such as customer satisfaction, self-service rate and so on</a:t>
            </a:r>
            <a:endParaRPr lang="en-IN" sz="2200" dirty="0">
              <a:latin typeface="Nunito" pitchFamily="2" charset="0"/>
            </a:endParaRPr>
          </a:p>
        </p:txBody>
      </p:sp>
      <p:pic>
        <p:nvPicPr>
          <p:cNvPr id="6146" name="Picture 2" descr="Data-Analysis Icons - Free SVG &amp; PNG Data-Analysis Images - Noun Project">
            <a:extLst>
              <a:ext uri="{FF2B5EF4-FFF2-40B4-BE49-F238E27FC236}">
                <a16:creationId xmlns:a16="http://schemas.microsoft.com/office/drawing/2014/main" id="{771A77F1-BB95-EE63-4294-A495C40E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51" y="2662088"/>
            <a:ext cx="2788389" cy="27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96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latin typeface="Red hat display" panose="02010503040201060303" pitchFamily="2" charset="0"/>
              </a:rPr>
              <a:t>AI Assistant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66" y="2059065"/>
            <a:ext cx="4652125" cy="3969595"/>
          </a:xfrm>
        </p:spPr>
        <p:txBody>
          <a:bodyPr>
            <a:noAutofit/>
          </a:bodyPr>
          <a:lstStyle/>
          <a:p>
            <a:r>
              <a:rPr lang="en-GB" sz="2200" dirty="0">
                <a:latin typeface="Nunito" pitchFamily="2" charset="0"/>
              </a:rPr>
              <a:t>What type of questions are being asked?</a:t>
            </a:r>
          </a:p>
          <a:p>
            <a:pPr lvl="1"/>
            <a:r>
              <a:rPr lang="en-GB" sz="1800" dirty="0">
                <a:latin typeface="Nunito" pitchFamily="2" charset="0"/>
              </a:rPr>
              <a:t>Why those questions are being asked?</a:t>
            </a:r>
          </a:p>
          <a:p>
            <a:pPr lvl="1"/>
            <a:r>
              <a:rPr lang="en-GB" sz="1800" dirty="0">
                <a:latin typeface="Nunito" pitchFamily="2" charset="0"/>
              </a:rPr>
              <a:t>Classification of questions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What content is very critical?</a:t>
            </a:r>
          </a:p>
          <a:p>
            <a:pPr lvl="1"/>
            <a:r>
              <a:rPr lang="en-GB" sz="1800" dirty="0">
                <a:latin typeface="Nunito" pitchFamily="2" charset="0"/>
              </a:rPr>
              <a:t>What content is old?</a:t>
            </a:r>
          </a:p>
          <a:p>
            <a:pPr lvl="1"/>
            <a:r>
              <a:rPr lang="en-GB" sz="1800" dirty="0">
                <a:latin typeface="Nunito" pitchFamily="2" charset="0"/>
              </a:rPr>
              <a:t>What content needs high accuracy?</a:t>
            </a:r>
          </a:p>
          <a:p>
            <a:endParaRPr lang="en-GB" sz="2200" dirty="0">
              <a:latin typeface="Nunito" pitchFamily="2" charset="0"/>
            </a:endParaRPr>
          </a:p>
          <a:p>
            <a:r>
              <a:rPr lang="en-GB" sz="2200" dirty="0">
                <a:latin typeface="Nunito" pitchFamily="2" charset="0"/>
              </a:rPr>
              <a:t>Which information needs to be up to date?</a:t>
            </a:r>
            <a:endParaRPr lang="en-IN" sz="2200" dirty="0">
              <a:latin typeface="Nunito" pitchFamily="2" charset="0"/>
            </a:endParaRPr>
          </a:p>
        </p:txBody>
      </p:sp>
      <p:pic>
        <p:nvPicPr>
          <p:cNvPr id="4" name="Picture 2" descr="Data-Analysis Icons - Free SVG &amp; PNG Data-Analysis Images - Noun Project">
            <a:extLst>
              <a:ext uri="{FF2B5EF4-FFF2-40B4-BE49-F238E27FC236}">
                <a16:creationId xmlns:a16="http://schemas.microsoft.com/office/drawing/2014/main" id="{90A55E6D-92DC-64F2-4B12-F32E90E2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51" y="2662088"/>
            <a:ext cx="2788389" cy="27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95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170" name="Picture 2" descr="Demo or die! – Mentorphile">
            <a:extLst>
              <a:ext uri="{FF2B5EF4-FFF2-40B4-BE49-F238E27FC236}">
                <a16:creationId xmlns:a16="http://schemas.microsoft.com/office/drawing/2014/main" id="{36CC8453-81E1-F9BF-E031-65A2EF72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285875"/>
            <a:ext cx="7524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33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>
                <a:latin typeface="Red hat display" panose="02010503040201060303" pitchFamily="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740904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2A5DE7-CE7F-4E41-9BE4-834DD4E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DD6E8B-6124-4846-ABCB-E60125B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126" y="6563180"/>
            <a:ext cx="1693557" cy="20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4E03-039A-44DC-9552-88DBDDAEBF8B}"/>
              </a:ext>
            </a:extLst>
          </p:cNvPr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Thank You!</a:t>
            </a:r>
            <a:endParaRPr lang="en-IN" sz="5500" b="1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F65040-A556-44C5-831E-16C4E84A3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0048" y="1524000"/>
            <a:ext cx="4084652" cy="455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AB4BE1-F6A8-468A-B03F-11F9CA95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945" y="3767403"/>
            <a:ext cx="361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D268A49-4DE2-16B5-E694-E14E794A8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4752E-4161-5C2C-00EE-1834BC4B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Generative AI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14120-3326-D903-03B0-2EF84F54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Autocompletion in ster</a:t>
            </a: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oids</a:t>
            </a:r>
            <a:r>
              <a:rPr lang="en-GB" sz="3600" b="1" dirty="0"/>
              <a:t> </a:t>
            </a: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it can complete up to 8000 word in one go!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61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EB845E8-9855-BDC2-5E51-F9A5BE3B6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7A49C-89AC-3C82-43AC-B78BD0D8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does Large Language Model (LLM) get built?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1803-FE34-E1C1-0DE4-9FF7C669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“</a:t>
            </a:r>
            <a:r>
              <a:rPr lang="en-GB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The best thing about technology is its ability to</a:t>
            </a:r>
            <a: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”……..</a:t>
            </a:r>
            <a:b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</a:br>
            <a:br>
              <a:rPr lang="en-GB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</a:b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3B205E-D974-7411-ED51-9C5BFB68F446}"/>
              </a:ext>
            </a:extLst>
          </p:cNvPr>
          <p:cNvGraphicFramePr>
            <a:graphicFrameLocks noGrp="1"/>
          </p:cNvGraphicFramePr>
          <p:nvPr/>
        </p:nvGraphicFramePr>
        <p:xfrm>
          <a:off x="3951550" y="3355246"/>
          <a:ext cx="4288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50">
                  <a:extLst>
                    <a:ext uri="{9D8B030D-6E8A-4147-A177-3AD203B41FA5}">
                      <a16:colId xmlns:a16="http://schemas.microsoft.com/office/drawing/2014/main" val="291050686"/>
                    </a:ext>
                  </a:extLst>
                </a:gridCol>
                <a:gridCol w="2144450">
                  <a:extLst>
                    <a:ext uri="{9D8B030D-6E8A-4147-A177-3AD203B41FA5}">
                      <a16:colId xmlns:a16="http://schemas.microsoft.com/office/drawing/2014/main" val="227263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Next word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Probability (% form)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5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Connect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26.24%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86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Make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16.58%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87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Help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6.33%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91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5.83%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715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FBACCF-A9DC-2CC6-468C-1010786F792E}"/>
              </a:ext>
            </a:extLst>
          </p:cNvPr>
          <p:cNvSpPr txBox="1"/>
          <p:nvPr/>
        </p:nvSpPr>
        <p:spPr>
          <a:xfrm>
            <a:off x="9454719" y="6492875"/>
            <a:ext cx="256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* Temperature parameter : 0 - 1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0F48E9-A187-334A-5998-732353C9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7A49C-89AC-3C82-43AC-B78BD0D8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Completion API response</a:t>
            </a:r>
            <a:br>
              <a:rPr lang="en-GB" dirty="0"/>
            </a:br>
            <a:r>
              <a:rPr lang="en-GB" dirty="0"/>
              <a:t>Temperate = 0.0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3ED87-8CFF-5799-B291-617532C9D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0350"/>
            <a:ext cx="12192000" cy="46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089D0D-E4F8-DD5E-15B4-B77075CAE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7A49C-89AC-3C82-43AC-B78BD0D8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Completion API response</a:t>
            </a:r>
            <a:br>
              <a:rPr lang="en-GB" dirty="0"/>
            </a:br>
            <a:r>
              <a:rPr lang="en-GB" dirty="0"/>
              <a:t>Temperate = 0.8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7C3B6-0CED-6CFE-3ADE-03174FAFF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1484"/>
            <a:ext cx="12192000" cy="54900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9DC972-6612-C70B-7CBF-9941087188F0}"/>
              </a:ext>
            </a:extLst>
          </p:cNvPr>
          <p:cNvSpPr/>
          <p:nvPr/>
        </p:nvSpPr>
        <p:spPr>
          <a:xfrm>
            <a:off x="10078720" y="2738120"/>
            <a:ext cx="2113280" cy="71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EEED66-61CA-DF07-4584-A5F4E2F2C8FB}"/>
              </a:ext>
            </a:extLst>
          </p:cNvPr>
          <p:cNvSpPr/>
          <p:nvPr/>
        </p:nvSpPr>
        <p:spPr>
          <a:xfrm>
            <a:off x="172720" y="4485640"/>
            <a:ext cx="9652000" cy="1488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53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CFE9842-3832-043E-EC72-EC1F7076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9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19984-2E2F-F77A-6FA5-2E823890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Where does this probability come from?</a:t>
            </a:r>
            <a:endParaRPr lang="en-IN"/>
          </a:p>
        </p:txBody>
      </p:sp>
      <p:pic>
        <p:nvPicPr>
          <p:cNvPr id="1026" name="Picture 2" descr="ETAOIN SRHLDCU, or: What are the most common words and letters in English?  | Sentence first">
            <a:extLst>
              <a:ext uri="{FF2B5EF4-FFF2-40B4-BE49-F238E27FC236}">
                <a16:creationId xmlns:a16="http://schemas.microsoft.com/office/drawing/2014/main" id="{24E87CA7-98F0-5A20-1655-5C16857C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97" y="1490980"/>
            <a:ext cx="6461443" cy="51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1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9984-2E2F-F77A-6FA5-2E823890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19"/>
            <a:ext cx="10515600" cy="1325563"/>
          </a:xfrm>
        </p:spPr>
        <p:txBody>
          <a:bodyPr/>
          <a:lstStyle/>
          <a:p>
            <a:pPr algn="ctr"/>
            <a:r>
              <a:rPr lang="en-GB"/>
              <a:t>Generate sequence of letters</a:t>
            </a:r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39D92-AC75-7AD3-D02D-8CAB1CA88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" r="667"/>
          <a:stretch/>
        </p:blipFill>
        <p:spPr>
          <a:xfrm>
            <a:off x="220980" y="1185598"/>
            <a:ext cx="11998960" cy="10545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772D8C-0161-D043-EBF1-13AC781E90C4}"/>
              </a:ext>
            </a:extLst>
          </p:cNvPr>
          <p:cNvSpPr txBox="1">
            <a:spLocks/>
          </p:cNvSpPr>
          <p:nvPr/>
        </p:nvSpPr>
        <p:spPr>
          <a:xfrm>
            <a:off x="838200" y="22932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Break this into words with some probability</a:t>
            </a:r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9E8B9-F0C4-C7B3-40F6-11ABC5852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3279446"/>
            <a:ext cx="11750040" cy="1192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E9D8ED-0E29-9A9E-BCBA-39158D168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" y="5225532"/>
            <a:ext cx="11658600" cy="14097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59DA64-F4E8-DEC0-6876-25C88CD48203}"/>
              </a:ext>
            </a:extLst>
          </p:cNvPr>
          <p:cNvSpPr txBox="1">
            <a:spLocks/>
          </p:cNvSpPr>
          <p:nvPr/>
        </p:nvSpPr>
        <p:spPr>
          <a:xfrm>
            <a:off x="675640" y="44642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Distribution of word lengths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813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isl xmlns:xsi="http://www.w3.org/2001/XMLSchema-instance" xmlns:xsd="http://www.w3.org/2001/XMLSchema" xmlns="http://www.boldonjames.com/2008/01/sie/internal/label" sislVersion="0" policy="1865c0a7-d648-4a74-80fe-fa9dc7fe13cc">
  <element uid="a68a5297-83bb-4ba8-a7cd-4b62d6981a77" value=""/>
</sis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8B0D1E164FA428E0668CB56806D17" ma:contentTypeVersion="11" ma:contentTypeDescription="Create a new document." ma:contentTypeScope="" ma:versionID="aef041316814be2f89c35b1fd1db366c">
  <xsd:schema xmlns:xsd="http://www.w3.org/2001/XMLSchema" xmlns:xs="http://www.w3.org/2001/XMLSchema" xmlns:p="http://schemas.microsoft.com/office/2006/metadata/properties" xmlns:ns3="fc1e2d14-cda5-4a7c-9e2f-7713081ae95f" xmlns:ns4="67d1a4fb-86e3-40b5-9783-d6ce13fb206e" targetNamespace="http://schemas.microsoft.com/office/2006/metadata/properties" ma:root="true" ma:fieldsID="e4b67da97a0e7777661c23301792c2e6" ns3:_="" ns4:_="">
    <xsd:import namespace="fc1e2d14-cda5-4a7c-9e2f-7713081ae95f"/>
    <xsd:import namespace="67d1a4fb-86e3-40b5-9783-d6ce13fb20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e2d14-cda5-4a7c-9e2f-7713081ae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1a4fb-86e3-40b5-9783-d6ce13fb2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B73226-A1CA-4B08-B7C8-1AD7E0AA3A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FBFC6B-6F9E-4750-8CFE-FEF3E4D1CD69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6A5D1EB2-8BFD-4A9D-90FB-E56EA7706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e2d14-cda5-4a7c-9e2f-7713081ae95f"/>
    <ds:schemaRef ds:uri="67d1a4fb-86e3-40b5-9783-d6ce13fb2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4AA8D99-E788-47F6-83E2-78D7F903A0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30009</TotalTime>
  <Words>893</Words>
  <Application>Microsoft Office PowerPoint</Application>
  <PresentationFormat>Widescreen</PresentationFormat>
  <Paragraphs>236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Nunito</vt:lpstr>
      <vt:lpstr>Red Hat Display</vt:lpstr>
      <vt:lpstr>Red Hat Display</vt:lpstr>
      <vt:lpstr>Red Hat Text</vt:lpstr>
      <vt:lpstr>Office Theme</vt:lpstr>
      <vt:lpstr>PowerPoint Presentation</vt:lpstr>
      <vt:lpstr>Overview</vt:lpstr>
      <vt:lpstr>PowerPoint Presentation</vt:lpstr>
      <vt:lpstr>Generative AI</vt:lpstr>
      <vt:lpstr>How does Large Language Model (LLM) get built?</vt:lpstr>
      <vt:lpstr>Completion API response Temperate = 0.0</vt:lpstr>
      <vt:lpstr>Completion API response Temperate = 0.8</vt:lpstr>
      <vt:lpstr>Where does this probability come from?</vt:lpstr>
      <vt:lpstr>Generate sequence of letters</vt:lpstr>
      <vt:lpstr>Probabilities</vt:lpstr>
      <vt:lpstr>Sentence generation</vt:lpstr>
      <vt:lpstr>N-grams and common words</vt:lpstr>
      <vt:lpstr>Large Language Model (LLM)</vt:lpstr>
      <vt:lpstr>Large Language Model (LLM)</vt:lpstr>
      <vt:lpstr>LLM APIs</vt:lpstr>
      <vt:lpstr>Content creation</vt:lpstr>
      <vt:lpstr>Content creation - Use cases</vt:lpstr>
      <vt:lpstr>Content creation - Use cases</vt:lpstr>
      <vt:lpstr>Prompt Engineering</vt:lpstr>
      <vt:lpstr>PowerPoint Presentation</vt:lpstr>
      <vt:lpstr>PowerPoint Presentation</vt:lpstr>
      <vt:lpstr>PowerPoint Presentation</vt:lpstr>
      <vt:lpstr>Trends</vt:lpstr>
      <vt:lpstr>Trends</vt:lpstr>
      <vt:lpstr>PowerPoint Presentation</vt:lpstr>
      <vt:lpstr>Retrieval Augmented Generation (RAG)</vt:lpstr>
      <vt:lpstr>Concepts</vt:lpstr>
      <vt:lpstr>PowerPoint Presentation</vt:lpstr>
      <vt:lpstr>PowerPoint Presentation</vt:lpstr>
      <vt:lpstr>System message - Example</vt:lpstr>
      <vt:lpstr>System message</vt:lpstr>
      <vt:lpstr>Context</vt:lpstr>
      <vt:lpstr>Prompts</vt:lpstr>
      <vt:lpstr>AI Assistant Analytics</vt:lpstr>
      <vt:lpstr>AI Assistant Analytics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optimise your documentation workflow</dc:title>
  <dc:creator>Selvaraaju Murugesan</dc:creator>
  <cp:lastModifiedBy>Selvaraaju Murugesan</cp:lastModifiedBy>
  <cp:revision>2</cp:revision>
  <dcterms:created xsi:type="dcterms:W3CDTF">2017-05-09T01:29:07Z</dcterms:created>
  <dcterms:modified xsi:type="dcterms:W3CDTF">2023-12-06T13:59:50Z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57afa7ca-2aca-4f61-95c1-d012c69969dd</vt:lpwstr>
  </property>
  <property fmtid="{D5CDD505-2E9C-101B-9397-08002B2CF9AE}" pid="3" name="bjSaver">
    <vt:lpwstr>3aVZ7r79guokdq+xF4uhQdjwod8rnBFJ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policy="1865c0a7-d648-4a74-80fe-fa9dc7fe13cc" xmlns="http://www.boldonjames.com/2008/01/sie/i</vt:lpwstr>
  </property>
  <property fmtid="{D5CDD505-2E9C-101B-9397-08002B2CF9AE}" pid="5" name="bjDocumentLabelXML-0">
    <vt:lpwstr>nternal/label"&gt;&lt;element uid="a68a5297-83bb-4ba8-a7cd-4b62d6981a77" value="" /&gt;&lt;/sisl&gt;</vt:lpwstr>
  </property>
  <property fmtid="{D5CDD505-2E9C-101B-9397-08002B2CF9AE}" pid="6" name="bjDocumentSecurityLabel">
    <vt:lpwstr>UNCLASSIFIED - NO MARKING</vt:lpwstr>
  </property>
  <property fmtid="{D5CDD505-2E9C-101B-9397-08002B2CF9AE}" pid="7" name="ContentTypeId">
    <vt:lpwstr>0x010100FC28B0D1E164FA428E0668CB56806D17</vt:lpwstr>
  </property>
</Properties>
</file>