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3"/>
  </p:notesMasterIdLst>
  <p:sldIdLst>
    <p:sldId id="256" r:id="rId5"/>
    <p:sldId id="259" r:id="rId6"/>
    <p:sldId id="320" r:id="rId7"/>
    <p:sldId id="325" r:id="rId8"/>
    <p:sldId id="329" r:id="rId9"/>
    <p:sldId id="330" r:id="rId10"/>
    <p:sldId id="331" r:id="rId11"/>
    <p:sldId id="332" r:id="rId12"/>
    <p:sldId id="333" r:id="rId13"/>
    <p:sldId id="307" r:id="rId14"/>
    <p:sldId id="311" r:id="rId15"/>
    <p:sldId id="308" r:id="rId16"/>
    <p:sldId id="326" r:id="rId17"/>
    <p:sldId id="312" r:id="rId18"/>
    <p:sldId id="322" r:id="rId19"/>
    <p:sldId id="321" r:id="rId20"/>
    <p:sldId id="323" r:id="rId21"/>
    <p:sldId id="313" r:id="rId22"/>
    <p:sldId id="314" r:id="rId23"/>
    <p:sldId id="315" r:id="rId24"/>
    <p:sldId id="316" r:id="rId25"/>
    <p:sldId id="324" r:id="rId26"/>
    <p:sldId id="317" r:id="rId27"/>
    <p:sldId id="327" r:id="rId28"/>
    <p:sldId id="318" r:id="rId29"/>
    <p:sldId id="319" r:id="rId30"/>
    <p:sldId id="269" r:id="rId31"/>
    <p:sldId id="25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59BA76-CEE5-415B-8638-F586441FE928}">
          <p14:sldIdLst>
            <p14:sldId id="256"/>
            <p14:sldId id="259"/>
            <p14:sldId id="320"/>
            <p14:sldId id="325"/>
            <p14:sldId id="329"/>
            <p14:sldId id="330"/>
            <p14:sldId id="331"/>
            <p14:sldId id="332"/>
            <p14:sldId id="333"/>
            <p14:sldId id="307"/>
            <p14:sldId id="311"/>
            <p14:sldId id="308"/>
          </p14:sldIdLst>
        </p14:section>
        <p14:section name="Aspects of in-app assistance" id="{558DEA0E-8035-41D5-9101-1DE9BB83165E}">
          <p14:sldIdLst>
            <p14:sldId id="326"/>
            <p14:sldId id="312"/>
            <p14:sldId id="322"/>
            <p14:sldId id="321"/>
            <p14:sldId id="323"/>
            <p14:sldId id="313"/>
            <p14:sldId id="314"/>
            <p14:sldId id="315"/>
            <p14:sldId id="316"/>
            <p14:sldId id="324"/>
            <p14:sldId id="317"/>
            <p14:sldId id="327"/>
            <p14:sldId id="318"/>
            <p14:sldId id="319"/>
            <p14:sldId id="269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14DA"/>
    <a:srgbClr val="F3F7FF"/>
    <a:srgbClr val="8005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B091E6-251B-473D-B8C7-A2C5B82831CC}" v="4" dt="2024-03-26T06:16:36.623"/>
    <p1510:client id="{854F4808-F88B-4882-84F8-8C82181A21A4}" v="64" dt="2024-03-26T12:00:10.439"/>
    <p1510:client id="{9FD2F3F6-180C-49B6-8D53-D08686E00D41}" v="19" dt="2024-03-24T12:20:52.9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851" autoAdjust="0"/>
  </p:normalViewPr>
  <p:slideViewPr>
    <p:cSldViewPr snapToGrid="0">
      <p:cViewPr varScale="1">
        <p:scale>
          <a:sx n="48" d="100"/>
          <a:sy n="48" d="100"/>
        </p:scale>
        <p:origin x="13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0C092-45E4-495F-AB4D-922B9CE57B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0C26879-4C92-49E5-A682-9ACBAE7926F6}">
      <dgm:prSet phldrT="[Text]"/>
      <dgm:spPr/>
      <dgm:t>
        <a:bodyPr/>
        <a:lstStyle/>
        <a:p>
          <a:r>
            <a:rPr lang="en-IN" b="1" dirty="0"/>
            <a:t>Reach</a:t>
          </a:r>
        </a:p>
      </dgm:t>
    </dgm:pt>
    <dgm:pt modelId="{0A601548-7D9A-4A67-8AA0-D4F6FC062BC4}" type="parTrans" cxnId="{5D1C9C6C-EDA3-45E2-9145-AD7CDF566357}">
      <dgm:prSet/>
      <dgm:spPr/>
      <dgm:t>
        <a:bodyPr/>
        <a:lstStyle/>
        <a:p>
          <a:endParaRPr lang="en-IN"/>
        </a:p>
      </dgm:t>
    </dgm:pt>
    <dgm:pt modelId="{C7031F9A-0638-4B71-BDF7-AAB976421508}" type="sibTrans" cxnId="{5D1C9C6C-EDA3-45E2-9145-AD7CDF566357}">
      <dgm:prSet/>
      <dgm:spPr/>
      <dgm:t>
        <a:bodyPr/>
        <a:lstStyle/>
        <a:p>
          <a:endParaRPr lang="en-IN"/>
        </a:p>
      </dgm:t>
    </dgm:pt>
    <dgm:pt modelId="{620DC2C4-198D-40D9-9458-697E8057A80B}">
      <dgm:prSet phldrT="[Text]"/>
      <dgm:spPr/>
      <dgm:t>
        <a:bodyPr/>
        <a:lstStyle/>
        <a:p>
          <a:r>
            <a:rPr lang="en-IN" b="1" dirty="0"/>
            <a:t>Acquisition</a:t>
          </a:r>
        </a:p>
      </dgm:t>
    </dgm:pt>
    <dgm:pt modelId="{9E8B7657-991B-475B-A810-99ECAD1285F4}" type="parTrans" cxnId="{D578981C-7C14-4BF7-B3F7-8B937BAC376C}">
      <dgm:prSet/>
      <dgm:spPr/>
      <dgm:t>
        <a:bodyPr/>
        <a:lstStyle/>
        <a:p>
          <a:endParaRPr lang="en-IN"/>
        </a:p>
      </dgm:t>
    </dgm:pt>
    <dgm:pt modelId="{448B8D1F-7624-4879-8D87-DA9A6ACFC830}" type="sibTrans" cxnId="{D578981C-7C14-4BF7-B3F7-8B937BAC376C}">
      <dgm:prSet/>
      <dgm:spPr/>
      <dgm:t>
        <a:bodyPr/>
        <a:lstStyle/>
        <a:p>
          <a:endParaRPr lang="en-IN"/>
        </a:p>
      </dgm:t>
    </dgm:pt>
    <dgm:pt modelId="{1D8235D5-05C1-4B4D-B64A-89B1BC468FFF}">
      <dgm:prSet phldrT="[Text]"/>
      <dgm:spPr/>
      <dgm:t>
        <a:bodyPr/>
        <a:lstStyle/>
        <a:p>
          <a:r>
            <a:rPr lang="en-IN" b="1" dirty="0"/>
            <a:t>Activation</a:t>
          </a:r>
        </a:p>
      </dgm:t>
    </dgm:pt>
    <dgm:pt modelId="{8B43D229-CA20-480E-B96B-EE3406EF2ABB}" type="parTrans" cxnId="{A28EE0C8-A7C8-4D47-A566-5428D047794A}">
      <dgm:prSet/>
      <dgm:spPr/>
      <dgm:t>
        <a:bodyPr/>
        <a:lstStyle/>
        <a:p>
          <a:endParaRPr lang="en-IN"/>
        </a:p>
      </dgm:t>
    </dgm:pt>
    <dgm:pt modelId="{2FE5D33B-CCF5-40D4-9279-9033B3BEA266}" type="sibTrans" cxnId="{A28EE0C8-A7C8-4D47-A566-5428D047794A}">
      <dgm:prSet/>
      <dgm:spPr/>
      <dgm:t>
        <a:bodyPr/>
        <a:lstStyle/>
        <a:p>
          <a:endParaRPr lang="en-IN"/>
        </a:p>
      </dgm:t>
    </dgm:pt>
    <dgm:pt modelId="{F430919C-5080-4C78-9E69-70CB0AEFB0B0}">
      <dgm:prSet phldrT="[Text]"/>
      <dgm:spPr/>
      <dgm:t>
        <a:bodyPr/>
        <a:lstStyle/>
        <a:p>
          <a:r>
            <a:rPr lang="en-IN" b="1" i="0" dirty="0"/>
            <a:t>Retention/</a:t>
          </a:r>
        </a:p>
        <a:p>
          <a:r>
            <a:rPr lang="en-IN" b="1" i="0" dirty="0"/>
            <a:t>Engagement</a:t>
          </a:r>
          <a:endParaRPr lang="en-IN" b="1" dirty="0"/>
        </a:p>
      </dgm:t>
    </dgm:pt>
    <dgm:pt modelId="{565F45F0-0E2C-4A47-867F-97CDB3CB5D43}" type="parTrans" cxnId="{41628BFF-B6EF-46A7-A9B2-24E9404F680C}">
      <dgm:prSet/>
      <dgm:spPr/>
      <dgm:t>
        <a:bodyPr/>
        <a:lstStyle/>
        <a:p>
          <a:endParaRPr lang="en-IN"/>
        </a:p>
      </dgm:t>
    </dgm:pt>
    <dgm:pt modelId="{B65C347B-E4EA-4DA2-A3F4-01E00722630E}" type="sibTrans" cxnId="{41628BFF-B6EF-46A7-A9B2-24E9404F680C}">
      <dgm:prSet/>
      <dgm:spPr/>
      <dgm:t>
        <a:bodyPr/>
        <a:lstStyle/>
        <a:p>
          <a:endParaRPr lang="en-IN"/>
        </a:p>
      </dgm:t>
    </dgm:pt>
    <dgm:pt modelId="{6EBDC36D-8CDD-4D5C-9AF9-7F41F83F620D}">
      <dgm:prSet phldrT="[Text]"/>
      <dgm:spPr/>
      <dgm:t>
        <a:bodyPr/>
        <a:lstStyle/>
        <a:p>
          <a:r>
            <a:rPr lang="en-IN" b="1" i="0"/>
            <a:t>Loyalty</a:t>
          </a:r>
          <a:endParaRPr lang="en-IN" dirty="0"/>
        </a:p>
      </dgm:t>
    </dgm:pt>
    <dgm:pt modelId="{7EFECF84-1D28-46C7-81AF-7321D40D8552}" type="parTrans" cxnId="{D65AAAD0-D75A-40CA-9435-66B5101710F5}">
      <dgm:prSet/>
      <dgm:spPr/>
      <dgm:t>
        <a:bodyPr/>
        <a:lstStyle/>
        <a:p>
          <a:endParaRPr lang="en-IN"/>
        </a:p>
      </dgm:t>
    </dgm:pt>
    <dgm:pt modelId="{1FB0AF96-C590-4A58-9787-358E47156235}" type="sibTrans" cxnId="{D65AAAD0-D75A-40CA-9435-66B5101710F5}">
      <dgm:prSet/>
      <dgm:spPr/>
      <dgm:t>
        <a:bodyPr/>
        <a:lstStyle/>
        <a:p>
          <a:endParaRPr lang="en-IN"/>
        </a:p>
      </dgm:t>
    </dgm:pt>
    <dgm:pt modelId="{C3261F5F-FC30-49D2-8D9F-C4D602EC8652}" type="pres">
      <dgm:prSet presAssocID="{8460C092-45E4-495F-AB4D-922B9CE57B3B}" presName="Name0" presStyleCnt="0">
        <dgm:presLayoutVars>
          <dgm:dir/>
          <dgm:resizeHandles val="exact"/>
        </dgm:presLayoutVars>
      </dgm:prSet>
      <dgm:spPr/>
    </dgm:pt>
    <dgm:pt modelId="{3AF0D85E-01BC-4649-B666-0CC90B9AA5A9}" type="pres">
      <dgm:prSet presAssocID="{70C26879-4C92-49E5-A682-9ACBAE7926F6}" presName="node" presStyleLbl="node1" presStyleIdx="0" presStyleCnt="5">
        <dgm:presLayoutVars>
          <dgm:bulletEnabled val="1"/>
        </dgm:presLayoutVars>
      </dgm:prSet>
      <dgm:spPr/>
    </dgm:pt>
    <dgm:pt modelId="{BF664340-B58B-417F-B845-8026CD9B9A86}" type="pres">
      <dgm:prSet presAssocID="{C7031F9A-0638-4B71-BDF7-AAB976421508}" presName="sibTrans" presStyleLbl="sibTrans2D1" presStyleIdx="0" presStyleCnt="4"/>
      <dgm:spPr/>
    </dgm:pt>
    <dgm:pt modelId="{F0146A99-8E30-402B-99F9-C7FFCF8A124C}" type="pres">
      <dgm:prSet presAssocID="{C7031F9A-0638-4B71-BDF7-AAB976421508}" presName="connectorText" presStyleLbl="sibTrans2D1" presStyleIdx="0" presStyleCnt="4"/>
      <dgm:spPr/>
    </dgm:pt>
    <dgm:pt modelId="{9FF52AE1-C209-40A4-81A5-4AF63B9671B6}" type="pres">
      <dgm:prSet presAssocID="{620DC2C4-198D-40D9-9458-697E8057A80B}" presName="node" presStyleLbl="node1" presStyleIdx="1" presStyleCnt="5">
        <dgm:presLayoutVars>
          <dgm:bulletEnabled val="1"/>
        </dgm:presLayoutVars>
      </dgm:prSet>
      <dgm:spPr/>
    </dgm:pt>
    <dgm:pt modelId="{5E6E8865-1B2B-4855-9715-5B54E3BFF9F3}" type="pres">
      <dgm:prSet presAssocID="{448B8D1F-7624-4879-8D87-DA9A6ACFC830}" presName="sibTrans" presStyleLbl="sibTrans2D1" presStyleIdx="1" presStyleCnt="4"/>
      <dgm:spPr/>
    </dgm:pt>
    <dgm:pt modelId="{3548359D-A420-4A37-8B36-2C35F8688555}" type="pres">
      <dgm:prSet presAssocID="{448B8D1F-7624-4879-8D87-DA9A6ACFC830}" presName="connectorText" presStyleLbl="sibTrans2D1" presStyleIdx="1" presStyleCnt="4"/>
      <dgm:spPr/>
    </dgm:pt>
    <dgm:pt modelId="{CB9CC5CF-BE66-4ECA-967F-4BF2F06F6293}" type="pres">
      <dgm:prSet presAssocID="{1D8235D5-05C1-4B4D-B64A-89B1BC468FFF}" presName="node" presStyleLbl="node1" presStyleIdx="2" presStyleCnt="5">
        <dgm:presLayoutVars>
          <dgm:bulletEnabled val="1"/>
        </dgm:presLayoutVars>
      </dgm:prSet>
      <dgm:spPr/>
    </dgm:pt>
    <dgm:pt modelId="{2E7C42CB-55E2-4ED0-9981-F26BD48B755A}" type="pres">
      <dgm:prSet presAssocID="{2FE5D33B-CCF5-40D4-9279-9033B3BEA266}" presName="sibTrans" presStyleLbl="sibTrans2D1" presStyleIdx="2" presStyleCnt="4"/>
      <dgm:spPr/>
    </dgm:pt>
    <dgm:pt modelId="{D296DD47-C98C-4BC3-8BD5-5617BBB1AFB5}" type="pres">
      <dgm:prSet presAssocID="{2FE5D33B-CCF5-40D4-9279-9033B3BEA266}" presName="connectorText" presStyleLbl="sibTrans2D1" presStyleIdx="2" presStyleCnt="4"/>
      <dgm:spPr/>
    </dgm:pt>
    <dgm:pt modelId="{55C35049-DEA9-4694-ABEE-7317E599F2B9}" type="pres">
      <dgm:prSet presAssocID="{F430919C-5080-4C78-9E69-70CB0AEFB0B0}" presName="node" presStyleLbl="node1" presStyleIdx="3" presStyleCnt="5">
        <dgm:presLayoutVars>
          <dgm:bulletEnabled val="1"/>
        </dgm:presLayoutVars>
      </dgm:prSet>
      <dgm:spPr/>
    </dgm:pt>
    <dgm:pt modelId="{47234012-B619-4E0F-9457-FE23B1EF5BC7}" type="pres">
      <dgm:prSet presAssocID="{B65C347B-E4EA-4DA2-A3F4-01E00722630E}" presName="sibTrans" presStyleLbl="sibTrans2D1" presStyleIdx="3" presStyleCnt="4"/>
      <dgm:spPr/>
    </dgm:pt>
    <dgm:pt modelId="{4BD7C3F7-05C4-4A41-B828-5E981859173D}" type="pres">
      <dgm:prSet presAssocID="{B65C347B-E4EA-4DA2-A3F4-01E00722630E}" presName="connectorText" presStyleLbl="sibTrans2D1" presStyleIdx="3" presStyleCnt="4"/>
      <dgm:spPr/>
    </dgm:pt>
    <dgm:pt modelId="{C9323D51-808C-48A5-ABB3-B4DE64C23EC7}" type="pres">
      <dgm:prSet presAssocID="{6EBDC36D-8CDD-4D5C-9AF9-7F41F83F620D}" presName="node" presStyleLbl="node1" presStyleIdx="4" presStyleCnt="5">
        <dgm:presLayoutVars>
          <dgm:bulletEnabled val="1"/>
        </dgm:presLayoutVars>
      </dgm:prSet>
      <dgm:spPr/>
    </dgm:pt>
  </dgm:ptLst>
  <dgm:cxnLst>
    <dgm:cxn modelId="{D578981C-7C14-4BF7-B3F7-8B937BAC376C}" srcId="{8460C092-45E4-495F-AB4D-922B9CE57B3B}" destId="{620DC2C4-198D-40D9-9458-697E8057A80B}" srcOrd="1" destOrd="0" parTransId="{9E8B7657-991B-475B-A810-99ECAD1285F4}" sibTransId="{448B8D1F-7624-4879-8D87-DA9A6ACFC830}"/>
    <dgm:cxn modelId="{64889D41-BB54-4C5C-835D-778DFC6C778F}" type="presOf" srcId="{448B8D1F-7624-4879-8D87-DA9A6ACFC830}" destId="{3548359D-A420-4A37-8B36-2C35F8688555}" srcOrd="1" destOrd="0" presId="urn:microsoft.com/office/officeart/2005/8/layout/process1"/>
    <dgm:cxn modelId="{09618842-489E-49EF-85A2-7E2D9634E3FE}" type="presOf" srcId="{620DC2C4-198D-40D9-9458-697E8057A80B}" destId="{9FF52AE1-C209-40A4-81A5-4AF63B9671B6}" srcOrd="0" destOrd="0" presId="urn:microsoft.com/office/officeart/2005/8/layout/process1"/>
    <dgm:cxn modelId="{5D1C9C6C-EDA3-45E2-9145-AD7CDF566357}" srcId="{8460C092-45E4-495F-AB4D-922B9CE57B3B}" destId="{70C26879-4C92-49E5-A682-9ACBAE7926F6}" srcOrd="0" destOrd="0" parTransId="{0A601548-7D9A-4A67-8AA0-D4F6FC062BC4}" sibTransId="{C7031F9A-0638-4B71-BDF7-AAB976421508}"/>
    <dgm:cxn modelId="{72D58852-C79D-4F56-BF4F-B8E8F44FC04F}" type="presOf" srcId="{448B8D1F-7624-4879-8D87-DA9A6ACFC830}" destId="{5E6E8865-1B2B-4855-9715-5B54E3BFF9F3}" srcOrd="0" destOrd="0" presId="urn:microsoft.com/office/officeart/2005/8/layout/process1"/>
    <dgm:cxn modelId="{4E1CB578-40CF-4011-A949-6F29CA353C0D}" type="presOf" srcId="{8460C092-45E4-495F-AB4D-922B9CE57B3B}" destId="{C3261F5F-FC30-49D2-8D9F-C4D602EC8652}" srcOrd="0" destOrd="0" presId="urn:microsoft.com/office/officeart/2005/8/layout/process1"/>
    <dgm:cxn modelId="{DD8CC778-25C1-4B48-A849-C8AA0BD6948C}" type="presOf" srcId="{1D8235D5-05C1-4B4D-B64A-89B1BC468FFF}" destId="{CB9CC5CF-BE66-4ECA-967F-4BF2F06F6293}" srcOrd="0" destOrd="0" presId="urn:microsoft.com/office/officeart/2005/8/layout/process1"/>
    <dgm:cxn modelId="{EA3CA781-7447-479F-9D00-E0612041ACDC}" type="presOf" srcId="{C7031F9A-0638-4B71-BDF7-AAB976421508}" destId="{F0146A99-8E30-402B-99F9-C7FFCF8A124C}" srcOrd="1" destOrd="0" presId="urn:microsoft.com/office/officeart/2005/8/layout/process1"/>
    <dgm:cxn modelId="{4879FB93-194D-4F0C-A86E-0308BAEB49DF}" type="presOf" srcId="{2FE5D33B-CCF5-40D4-9279-9033B3BEA266}" destId="{D296DD47-C98C-4BC3-8BD5-5617BBB1AFB5}" srcOrd="1" destOrd="0" presId="urn:microsoft.com/office/officeart/2005/8/layout/process1"/>
    <dgm:cxn modelId="{187795A8-240E-4E12-94EC-5D982868ECBF}" type="presOf" srcId="{C7031F9A-0638-4B71-BDF7-AAB976421508}" destId="{BF664340-B58B-417F-B845-8026CD9B9A86}" srcOrd="0" destOrd="0" presId="urn:microsoft.com/office/officeart/2005/8/layout/process1"/>
    <dgm:cxn modelId="{5B827AAC-85E0-4E1B-94CE-1E617D59C580}" type="presOf" srcId="{B65C347B-E4EA-4DA2-A3F4-01E00722630E}" destId="{4BD7C3F7-05C4-4A41-B828-5E981859173D}" srcOrd="1" destOrd="0" presId="urn:microsoft.com/office/officeart/2005/8/layout/process1"/>
    <dgm:cxn modelId="{2E826CBB-420A-479C-BD6E-79A49056B4CF}" type="presOf" srcId="{2FE5D33B-CCF5-40D4-9279-9033B3BEA266}" destId="{2E7C42CB-55E2-4ED0-9981-F26BD48B755A}" srcOrd="0" destOrd="0" presId="urn:microsoft.com/office/officeart/2005/8/layout/process1"/>
    <dgm:cxn modelId="{68CD52C7-1EA0-4A51-B506-8D0CAF6AA92C}" type="presOf" srcId="{70C26879-4C92-49E5-A682-9ACBAE7926F6}" destId="{3AF0D85E-01BC-4649-B666-0CC90B9AA5A9}" srcOrd="0" destOrd="0" presId="urn:microsoft.com/office/officeart/2005/8/layout/process1"/>
    <dgm:cxn modelId="{A28EE0C8-A7C8-4D47-A566-5428D047794A}" srcId="{8460C092-45E4-495F-AB4D-922B9CE57B3B}" destId="{1D8235D5-05C1-4B4D-B64A-89B1BC468FFF}" srcOrd="2" destOrd="0" parTransId="{8B43D229-CA20-480E-B96B-EE3406EF2ABB}" sibTransId="{2FE5D33B-CCF5-40D4-9279-9033B3BEA266}"/>
    <dgm:cxn modelId="{D65AAAD0-D75A-40CA-9435-66B5101710F5}" srcId="{8460C092-45E4-495F-AB4D-922B9CE57B3B}" destId="{6EBDC36D-8CDD-4D5C-9AF9-7F41F83F620D}" srcOrd="4" destOrd="0" parTransId="{7EFECF84-1D28-46C7-81AF-7321D40D8552}" sibTransId="{1FB0AF96-C590-4A58-9787-358E47156235}"/>
    <dgm:cxn modelId="{A9BA8AD4-ED4F-4C33-8460-F6FEE1D45A75}" type="presOf" srcId="{B65C347B-E4EA-4DA2-A3F4-01E00722630E}" destId="{47234012-B619-4E0F-9457-FE23B1EF5BC7}" srcOrd="0" destOrd="0" presId="urn:microsoft.com/office/officeart/2005/8/layout/process1"/>
    <dgm:cxn modelId="{AD55C7D6-D747-4EFD-A861-27290C71BE18}" type="presOf" srcId="{6EBDC36D-8CDD-4D5C-9AF9-7F41F83F620D}" destId="{C9323D51-808C-48A5-ABB3-B4DE64C23EC7}" srcOrd="0" destOrd="0" presId="urn:microsoft.com/office/officeart/2005/8/layout/process1"/>
    <dgm:cxn modelId="{E69128F2-5D0A-43DE-A2CE-C930A3E8C8C6}" type="presOf" srcId="{F430919C-5080-4C78-9E69-70CB0AEFB0B0}" destId="{55C35049-DEA9-4694-ABEE-7317E599F2B9}" srcOrd="0" destOrd="0" presId="urn:microsoft.com/office/officeart/2005/8/layout/process1"/>
    <dgm:cxn modelId="{41628BFF-B6EF-46A7-A9B2-24E9404F680C}" srcId="{8460C092-45E4-495F-AB4D-922B9CE57B3B}" destId="{F430919C-5080-4C78-9E69-70CB0AEFB0B0}" srcOrd="3" destOrd="0" parTransId="{565F45F0-0E2C-4A47-867F-97CDB3CB5D43}" sibTransId="{B65C347B-E4EA-4DA2-A3F4-01E00722630E}"/>
    <dgm:cxn modelId="{23D70814-EC35-425E-8138-5E149B933367}" type="presParOf" srcId="{C3261F5F-FC30-49D2-8D9F-C4D602EC8652}" destId="{3AF0D85E-01BC-4649-B666-0CC90B9AA5A9}" srcOrd="0" destOrd="0" presId="urn:microsoft.com/office/officeart/2005/8/layout/process1"/>
    <dgm:cxn modelId="{578BCEDC-EF1F-44DC-AF28-FDD92C2977F5}" type="presParOf" srcId="{C3261F5F-FC30-49D2-8D9F-C4D602EC8652}" destId="{BF664340-B58B-417F-B845-8026CD9B9A86}" srcOrd="1" destOrd="0" presId="urn:microsoft.com/office/officeart/2005/8/layout/process1"/>
    <dgm:cxn modelId="{2CDE9B82-1534-4048-9E63-94430FF60BA4}" type="presParOf" srcId="{BF664340-B58B-417F-B845-8026CD9B9A86}" destId="{F0146A99-8E30-402B-99F9-C7FFCF8A124C}" srcOrd="0" destOrd="0" presId="urn:microsoft.com/office/officeart/2005/8/layout/process1"/>
    <dgm:cxn modelId="{741EA378-D5FA-4ABF-AC37-04C2741A3E45}" type="presParOf" srcId="{C3261F5F-FC30-49D2-8D9F-C4D602EC8652}" destId="{9FF52AE1-C209-40A4-81A5-4AF63B9671B6}" srcOrd="2" destOrd="0" presId="urn:microsoft.com/office/officeart/2005/8/layout/process1"/>
    <dgm:cxn modelId="{576061DC-7A4F-48B3-8AEC-101911F32709}" type="presParOf" srcId="{C3261F5F-FC30-49D2-8D9F-C4D602EC8652}" destId="{5E6E8865-1B2B-4855-9715-5B54E3BFF9F3}" srcOrd="3" destOrd="0" presId="urn:microsoft.com/office/officeart/2005/8/layout/process1"/>
    <dgm:cxn modelId="{22903B70-BB2F-4078-9F85-AD8854D17BF6}" type="presParOf" srcId="{5E6E8865-1B2B-4855-9715-5B54E3BFF9F3}" destId="{3548359D-A420-4A37-8B36-2C35F8688555}" srcOrd="0" destOrd="0" presId="urn:microsoft.com/office/officeart/2005/8/layout/process1"/>
    <dgm:cxn modelId="{414AFAF4-1BE2-4E8A-8287-B5BD9639C6D3}" type="presParOf" srcId="{C3261F5F-FC30-49D2-8D9F-C4D602EC8652}" destId="{CB9CC5CF-BE66-4ECA-967F-4BF2F06F6293}" srcOrd="4" destOrd="0" presId="urn:microsoft.com/office/officeart/2005/8/layout/process1"/>
    <dgm:cxn modelId="{4763A30D-1741-43AA-8EEA-0CC7AE21A932}" type="presParOf" srcId="{C3261F5F-FC30-49D2-8D9F-C4D602EC8652}" destId="{2E7C42CB-55E2-4ED0-9981-F26BD48B755A}" srcOrd="5" destOrd="0" presId="urn:microsoft.com/office/officeart/2005/8/layout/process1"/>
    <dgm:cxn modelId="{EFC3DF6E-28EA-45B7-9630-B285A373C9AE}" type="presParOf" srcId="{2E7C42CB-55E2-4ED0-9981-F26BD48B755A}" destId="{D296DD47-C98C-4BC3-8BD5-5617BBB1AFB5}" srcOrd="0" destOrd="0" presId="urn:microsoft.com/office/officeart/2005/8/layout/process1"/>
    <dgm:cxn modelId="{6E8D0EE3-2851-429B-89DE-D94A414B0730}" type="presParOf" srcId="{C3261F5F-FC30-49D2-8D9F-C4D602EC8652}" destId="{55C35049-DEA9-4694-ABEE-7317E599F2B9}" srcOrd="6" destOrd="0" presId="urn:microsoft.com/office/officeart/2005/8/layout/process1"/>
    <dgm:cxn modelId="{17DFAFE0-A48B-434D-9CCF-D3E5AB046A51}" type="presParOf" srcId="{C3261F5F-FC30-49D2-8D9F-C4D602EC8652}" destId="{47234012-B619-4E0F-9457-FE23B1EF5BC7}" srcOrd="7" destOrd="0" presId="urn:microsoft.com/office/officeart/2005/8/layout/process1"/>
    <dgm:cxn modelId="{A4A84595-5672-4236-8EEE-95065DA3264D}" type="presParOf" srcId="{47234012-B619-4E0F-9457-FE23B1EF5BC7}" destId="{4BD7C3F7-05C4-4A41-B828-5E981859173D}" srcOrd="0" destOrd="0" presId="urn:microsoft.com/office/officeart/2005/8/layout/process1"/>
    <dgm:cxn modelId="{6E78DFE0-CBD5-407F-AD64-8E708457E6E0}" type="presParOf" srcId="{C3261F5F-FC30-49D2-8D9F-C4D602EC8652}" destId="{C9323D51-808C-48A5-ABB3-B4DE64C23EC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60C092-45E4-495F-AB4D-922B9CE57B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0C26879-4C92-49E5-A682-9ACBAE7926F6}">
      <dgm:prSet phldrT="[Text]"/>
      <dgm:spPr/>
      <dgm:t>
        <a:bodyPr/>
        <a:lstStyle/>
        <a:p>
          <a:r>
            <a:rPr lang="en-IN" b="1" dirty="0"/>
            <a:t>Reach: </a:t>
          </a:r>
        </a:p>
        <a:p>
          <a:r>
            <a:rPr lang="en-IN" b="0" dirty="0"/>
            <a:t>Product awareness or discovery</a:t>
          </a:r>
        </a:p>
      </dgm:t>
    </dgm:pt>
    <dgm:pt modelId="{0A601548-7D9A-4A67-8AA0-D4F6FC062BC4}" type="parTrans" cxnId="{5D1C9C6C-EDA3-45E2-9145-AD7CDF566357}">
      <dgm:prSet/>
      <dgm:spPr/>
      <dgm:t>
        <a:bodyPr/>
        <a:lstStyle/>
        <a:p>
          <a:endParaRPr lang="en-IN"/>
        </a:p>
      </dgm:t>
    </dgm:pt>
    <dgm:pt modelId="{C7031F9A-0638-4B71-BDF7-AAB976421508}" type="sibTrans" cxnId="{5D1C9C6C-EDA3-45E2-9145-AD7CDF566357}">
      <dgm:prSet/>
      <dgm:spPr/>
      <dgm:t>
        <a:bodyPr/>
        <a:lstStyle/>
        <a:p>
          <a:endParaRPr lang="en-IN"/>
        </a:p>
      </dgm:t>
    </dgm:pt>
    <dgm:pt modelId="{C3261F5F-FC30-49D2-8D9F-C4D602EC8652}" type="pres">
      <dgm:prSet presAssocID="{8460C092-45E4-495F-AB4D-922B9CE57B3B}" presName="Name0" presStyleCnt="0">
        <dgm:presLayoutVars>
          <dgm:dir/>
          <dgm:resizeHandles val="exact"/>
        </dgm:presLayoutVars>
      </dgm:prSet>
      <dgm:spPr/>
    </dgm:pt>
    <dgm:pt modelId="{3AF0D85E-01BC-4649-B666-0CC90B9AA5A9}" type="pres">
      <dgm:prSet presAssocID="{70C26879-4C92-49E5-A682-9ACBAE7926F6}" presName="node" presStyleLbl="node1" presStyleIdx="0" presStyleCnt="1" custLinFactNeighborX="22136" custLinFactNeighborY="3145">
        <dgm:presLayoutVars>
          <dgm:bulletEnabled val="1"/>
        </dgm:presLayoutVars>
      </dgm:prSet>
      <dgm:spPr/>
    </dgm:pt>
  </dgm:ptLst>
  <dgm:cxnLst>
    <dgm:cxn modelId="{5D1C9C6C-EDA3-45E2-9145-AD7CDF566357}" srcId="{8460C092-45E4-495F-AB4D-922B9CE57B3B}" destId="{70C26879-4C92-49E5-A682-9ACBAE7926F6}" srcOrd="0" destOrd="0" parTransId="{0A601548-7D9A-4A67-8AA0-D4F6FC062BC4}" sibTransId="{C7031F9A-0638-4B71-BDF7-AAB976421508}"/>
    <dgm:cxn modelId="{4E1CB578-40CF-4011-A949-6F29CA353C0D}" type="presOf" srcId="{8460C092-45E4-495F-AB4D-922B9CE57B3B}" destId="{C3261F5F-FC30-49D2-8D9F-C4D602EC8652}" srcOrd="0" destOrd="0" presId="urn:microsoft.com/office/officeart/2005/8/layout/process1"/>
    <dgm:cxn modelId="{68CD52C7-1EA0-4A51-B506-8D0CAF6AA92C}" type="presOf" srcId="{70C26879-4C92-49E5-A682-9ACBAE7926F6}" destId="{3AF0D85E-01BC-4649-B666-0CC90B9AA5A9}" srcOrd="0" destOrd="0" presId="urn:microsoft.com/office/officeart/2005/8/layout/process1"/>
    <dgm:cxn modelId="{23D70814-EC35-425E-8138-5E149B933367}" type="presParOf" srcId="{C3261F5F-FC30-49D2-8D9F-C4D602EC8652}" destId="{3AF0D85E-01BC-4649-B666-0CC90B9AA5A9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460C092-45E4-495F-AB4D-922B9CE57B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0C26879-4C92-49E5-A682-9ACBAE7926F6}">
      <dgm:prSet phldrT="[Text]"/>
      <dgm:spPr/>
      <dgm:t>
        <a:bodyPr/>
        <a:lstStyle/>
        <a:p>
          <a:r>
            <a:rPr lang="en-IN" b="1" dirty="0"/>
            <a:t>Reach</a:t>
          </a:r>
        </a:p>
      </dgm:t>
    </dgm:pt>
    <dgm:pt modelId="{0A601548-7D9A-4A67-8AA0-D4F6FC062BC4}" type="parTrans" cxnId="{5D1C9C6C-EDA3-45E2-9145-AD7CDF566357}">
      <dgm:prSet/>
      <dgm:spPr/>
      <dgm:t>
        <a:bodyPr/>
        <a:lstStyle/>
        <a:p>
          <a:endParaRPr lang="en-IN"/>
        </a:p>
      </dgm:t>
    </dgm:pt>
    <dgm:pt modelId="{C7031F9A-0638-4B71-BDF7-AAB976421508}" type="sibTrans" cxnId="{5D1C9C6C-EDA3-45E2-9145-AD7CDF566357}">
      <dgm:prSet/>
      <dgm:spPr/>
      <dgm:t>
        <a:bodyPr/>
        <a:lstStyle/>
        <a:p>
          <a:endParaRPr lang="en-IN"/>
        </a:p>
      </dgm:t>
    </dgm:pt>
    <dgm:pt modelId="{620DC2C4-198D-40D9-9458-697E8057A80B}">
      <dgm:prSet phldrT="[Text]"/>
      <dgm:spPr/>
      <dgm:t>
        <a:bodyPr/>
        <a:lstStyle/>
        <a:p>
          <a:r>
            <a:rPr lang="en-IN" b="1" dirty="0"/>
            <a:t>Acquisition:</a:t>
          </a:r>
        </a:p>
        <a:p>
          <a:r>
            <a:rPr lang="en-IN" b="0" dirty="0"/>
            <a:t>Try or buy</a:t>
          </a:r>
        </a:p>
      </dgm:t>
    </dgm:pt>
    <dgm:pt modelId="{9E8B7657-991B-475B-A810-99ECAD1285F4}" type="parTrans" cxnId="{D578981C-7C14-4BF7-B3F7-8B937BAC376C}">
      <dgm:prSet/>
      <dgm:spPr/>
      <dgm:t>
        <a:bodyPr/>
        <a:lstStyle/>
        <a:p>
          <a:endParaRPr lang="en-IN"/>
        </a:p>
      </dgm:t>
    </dgm:pt>
    <dgm:pt modelId="{448B8D1F-7624-4879-8D87-DA9A6ACFC830}" type="sibTrans" cxnId="{D578981C-7C14-4BF7-B3F7-8B937BAC376C}">
      <dgm:prSet/>
      <dgm:spPr/>
      <dgm:t>
        <a:bodyPr/>
        <a:lstStyle/>
        <a:p>
          <a:endParaRPr lang="en-IN"/>
        </a:p>
      </dgm:t>
    </dgm:pt>
    <dgm:pt modelId="{C3261F5F-FC30-49D2-8D9F-C4D602EC8652}" type="pres">
      <dgm:prSet presAssocID="{8460C092-45E4-495F-AB4D-922B9CE57B3B}" presName="Name0" presStyleCnt="0">
        <dgm:presLayoutVars>
          <dgm:dir/>
          <dgm:resizeHandles val="exact"/>
        </dgm:presLayoutVars>
      </dgm:prSet>
      <dgm:spPr/>
    </dgm:pt>
    <dgm:pt modelId="{3AF0D85E-01BC-4649-B666-0CC90B9AA5A9}" type="pres">
      <dgm:prSet presAssocID="{70C26879-4C92-49E5-A682-9ACBAE7926F6}" presName="node" presStyleLbl="node1" presStyleIdx="0" presStyleCnt="2" custLinFactNeighborX="-117">
        <dgm:presLayoutVars>
          <dgm:bulletEnabled val="1"/>
        </dgm:presLayoutVars>
      </dgm:prSet>
      <dgm:spPr/>
    </dgm:pt>
    <dgm:pt modelId="{BF664340-B58B-417F-B845-8026CD9B9A86}" type="pres">
      <dgm:prSet presAssocID="{C7031F9A-0638-4B71-BDF7-AAB976421508}" presName="sibTrans" presStyleLbl="sibTrans2D1" presStyleIdx="0" presStyleCnt="1"/>
      <dgm:spPr/>
    </dgm:pt>
    <dgm:pt modelId="{F0146A99-8E30-402B-99F9-C7FFCF8A124C}" type="pres">
      <dgm:prSet presAssocID="{C7031F9A-0638-4B71-BDF7-AAB976421508}" presName="connectorText" presStyleLbl="sibTrans2D1" presStyleIdx="0" presStyleCnt="1"/>
      <dgm:spPr/>
    </dgm:pt>
    <dgm:pt modelId="{9FF52AE1-C209-40A4-81A5-4AF63B9671B6}" type="pres">
      <dgm:prSet presAssocID="{620DC2C4-198D-40D9-9458-697E8057A80B}" presName="node" presStyleLbl="node1" presStyleIdx="1" presStyleCnt="2" custLinFactNeighborX="-1337" custLinFactNeighborY="625">
        <dgm:presLayoutVars>
          <dgm:bulletEnabled val="1"/>
        </dgm:presLayoutVars>
      </dgm:prSet>
      <dgm:spPr/>
    </dgm:pt>
  </dgm:ptLst>
  <dgm:cxnLst>
    <dgm:cxn modelId="{D578981C-7C14-4BF7-B3F7-8B937BAC376C}" srcId="{8460C092-45E4-495F-AB4D-922B9CE57B3B}" destId="{620DC2C4-198D-40D9-9458-697E8057A80B}" srcOrd="1" destOrd="0" parTransId="{9E8B7657-991B-475B-A810-99ECAD1285F4}" sibTransId="{448B8D1F-7624-4879-8D87-DA9A6ACFC830}"/>
    <dgm:cxn modelId="{09618842-489E-49EF-85A2-7E2D9634E3FE}" type="presOf" srcId="{620DC2C4-198D-40D9-9458-697E8057A80B}" destId="{9FF52AE1-C209-40A4-81A5-4AF63B9671B6}" srcOrd="0" destOrd="0" presId="urn:microsoft.com/office/officeart/2005/8/layout/process1"/>
    <dgm:cxn modelId="{5D1C9C6C-EDA3-45E2-9145-AD7CDF566357}" srcId="{8460C092-45E4-495F-AB4D-922B9CE57B3B}" destId="{70C26879-4C92-49E5-A682-9ACBAE7926F6}" srcOrd="0" destOrd="0" parTransId="{0A601548-7D9A-4A67-8AA0-D4F6FC062BC4}" sibTransId="{C7031F9A-0638-4B71-BDF7-AAB976421508}"/>
    <dgm:cxn modelId="{4E1CB578-40CF-4011-A949-6F29CA353C0D}" type="presOf" srcId="{8460C092-45E4-495F-AB4D-922B9CE57B3B}" destId="{C3261F5F-FC30-49D2-8D9F-C4D602EC8652}" srcOrd="0" destOrd="0" presId="urn:microsoft.com/office/officeart/2005/8/layout/process1"/>
    <dgm:cxn modelId="{EA3CA781-7447-479F-9D00-E0612041ACDC}" type="presOf" srcId="{C7031F9A-0638-4B71-BDF7-AAB976421508}" destId="{F0146A99-8E30-402B-99F9-C7FFCF8A124C}" srcOrd="1" destOrd="0" presId="urn:microsoft.com/office/officeart/2005/8/layout/process1"/>
    <dgm:cxn modelId="{187795A8-240E-4E12-94EC-5D982868ECBF}" type="presOf" srcId="{C7031F9A-0638-4B71-BDF7-AAB976421508}" destId="{BF664340-B58B-417F-B845-8026CD9B9A86}" srcOrd="0" destOrd="0" presId="urn:microsoft.com/office/officeart/2005/8/layout/process1"/>
    <dgm:cxn modelId="{68CD52C7-1EA0-4A51-B506-8D0CAF6AA92C}" type="presOf" srcId="{70C26879-4C92-49E5-A682-9ACBAE7926F6}" destId="{3AF0D85E-01BC-4649-B666-0CC90B9AA5A9}" srcOrd="0" destOrd="0" presId="urn:microsoft.com/office/officeart/2005/8/layout/process1"/>
    <dgm:cxn modelId="{23D70814-EC35-425E-8138-5E149B933367}" type="presParOf" srcId="{C3261F5F-FC30-49D2-8D9F-C4D602EC8652}" destId="{3AF0D85E-01BC-4649-B666-0CC90B9AA5A9}" srcOrd="0" destOrd="0" presId="urn:microsoft.com/office/officeart/2005/8/layout/process1"/>
    <dgm:cxn modelId="{578BCEDC-EF1F-44DC-AF28-FDD92C2977F5}" type="presParOf" srcId="{C3261F5F-FC30-49D2-8D9F-C4D602EC8652}" destId="{BF664340-B58B-417F-B845-8026CD9B9A86}" srcOrd="1" destOrd="0" presId="urn:microsoft.com/office/officeart/2005/8/layout/process1"/>
    <dgm:cxn modelId="{2CDE9B82-1534-4048-9E63-94430FF60BA4}" type="presParOf" srcId="{BF664340-B58B-417F-B845-8026CD9B9A86}" destId="{F0146A99-8E30-402B-99F9-C7FFCF8A124C}" srcOrd="0" destOrd="0" presId="urn:microsoft.com/office/officeart/2005/8/layout/process1"/>
    <dgm:cxn modelId="{741EA378-D5FA-4ABF-AC37-04C2741A3E45}" type="presParOf" srcId="{C3261F5F-FC30-49D2-8D9F-C4D602EC8652}" destId="{9FF52AE1-C209-40A4-81A5-4AF63B9671B6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460C092-45E4-495F-AB4D-922B9CE57B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0C26879-4C92-49E5-A682-9ACBAE7926F6}">
      <dgm:prSet phldrT="[Text]"/>
      <dgm:spPr/>
      <dgm:t>
        <a:bodyPr/>
        <a:lstStyle/>
        <a:p>
          <a:r>
            <a:rPr lang="en-IN" b="1" dirty="0"/>
            <a:t>Reach</a:t>
          </a:r>
        </a:p>
      </dgm:t>
    </dgm:pt>
    <dgm:pt modelId="{0A601548-7D9A-4A67-8AA0-D4F6FC062BC4}" type="parTrans" cxnId="{5D1C9C6C-EDA3-45E2-9145-AD7CDF566357}">
      <dgm:prSet/>
      <dgm:spPr/>
      <dgm:t>
        <a:bodyPr/>
        <a:lstStyle/>
        <a:p>
          <a:endParaRPr lang="en-IN"/>
        </a:p>
      </dgm:t>
    </dgm:pt>
    <dgm:pt modelId="{C7031F9A-0638-4B71-BDF7-AAB976421508}" type="sibTrans" cxnId="{5D1C9C6C-EDA3-45E2-9145-AD7CDF566357}">
      <dgm:prSet/>
      <dgm:spPr/>
      <dgm:t>
        <a:bodyPr/>
        <a:lstStyle/>
        <a:p>
          <a:endParaRPr lang="en-IN"/>
        </a:p>
      </dgm:t>
    </dgm:pt>
    <dgm:pt modelId="{620DC2C4-198D-40D9-9458-697E8057A80B}">
      <dgm:prSet phldrT="[Text]"/>
      <dgm:spPr/>
      <dgm:t>
        <a:bodyPr/>
        <a:lstStyle/>
        <a:p>
          <a:r>
            <a:rPr lang="en-IN" b="1" dirty="0"/>
            <a:t>Acquisition</a:t>
          </a:r>
        </a:p>
      </dgm:t>
    </dgm:pt>
    <dgm:pt modelId="{9E8B7657-991B-475B-A810-99ECAD1285F4}" type="parTrans" cxnId="{D578981C-7C14-4BF7-B3F7-8B937BAC376C}">
      <dgm:prSet/>
      <dgm:spPr/>
      <dgm:t>
        <a:bodyPr/>
        <a:lstStyle/>
        <a:p>
          <a:endParaRPr lang="en-IN"/>
        </a:p>
      </dgm:t>
    </dgm:pt>
    <dgm:pt modelId="{448B8D1F-7624-4879-8D87-DA9A6ACFC830}" type="sibTrans" cxnId="{D578981C-7C14-4BF7-B3F7-8B937BAC376C}">
      <dgm:prSet/>
      <dgm:spPr/>
      <dgm:t>
        <a:bodyPr/>
        <a:lstStyle/>
        <a:p>
          <a:endParaRPr lang="en-IN"/>
        </a:p>
      </dgm:t>
    </dgm:pt>
    <dgm:pt modelId="{1D8235D5-05C1-4B4D-B64A-89B1BC468FFF}">
      <dgm:prSet phldrT="[Text]"/>
      <dgm:spPr/>
      <dgm:t>
        <a:bodyPr/>
        <a:lstStyle/>
        <a:p>
          <a:r>
            <a:rPr lang="en-IN" b="1" dirty="0"/>
            <a:t>Activation: </a:t>
          </a:r>
        </a:p>
        <a:p>
          <a:r>
            <a:rPr lang="en-IN" b="0" dirty="0"/>
            <a:t>Invest in product</a:t>
          </a:r>
        </a:p>
      </dgm:t>
    </dgm:pt>
    <dgm:pt modelId="{8B43D229-CA20-480E-B96B-EE3406EF2ABB}" type="parTrans" cxnId="{A28EE0C8-A7C8-4D47-A566-5428D047794A}">
      <dgm:prSet/>
      <dgm:spPr/>
      <dgm:t>
        <a:bodyPr/>
        <a:lstStyle/>
        <a:p>
          <a:endParaRPr lang="en-IN"/>
        </a:p>
      </dgm:t>
    </dgm:pt>
    <dgm:pt modelId="{2FE5D33B-CCF5-40D4-9279-9033B3BEA266}" type="sibTrans" cxnId="{A28EE0C8-A7C8-4D47-A566-5428D047794A}">
      <dgm:prSet/>
      <dgm:spPr/>
      <dgm:t>
        <a:bodyPr/>
        <a:lstStyle/>
        <a:p>
          <a:endParaRPr lang="en-IN"/>
        </a:p>
      </dgm:t>
    </dgm:pt>
    <dgm:pt modelId="{C3261F5F-FC30-49D2-8D9F-C4D602EC8652}" type="pres">
      <dgm:prSet presAssocID="{8460C092-45E4-495F-AB4D-922B9CE57B3B}" presName="Name0" presStyleCnt="0">
        <dgm:presLayoutVars>
          <dgm:dir/>
          <dgm:resizeHandles val="exact"/>
        </dgm:presLayoutVars>
      </dgm:prSet>
      <dgm:spPr/>
    </dgm:pt>
    <dgm:pt modelId="{3AF0D85E-01BC-4649-B666-0CC90B9AA5A9}" type="pres">
      <dgm:prSet presAssocID="{70C26879-4C92-49E5-A682-9ACBAE7926F6}" presName="node" presStyleLbl="node1" presStyleIdx="0" presStyleCnt="3">
        <dgm:presLayoutVars>
          <dgm:bulletEnabled val="1"/>
        </dgm:presLayoutVars>
      </dgm:prSet>
      <dgm:spPr/>
    </dgm:pt>
    <dgm:pt modelId="{BF664340-B58B-417F-B845-8026CD9B9A86}" type="pres">
      <dgm:prSet presAssocID="{C7031F9A-0638-4B71-BDF7-AAB976421508}" presName="sibTrans" presStyleLbl="sibTrans2D1" presStyleIdx="0" presStyleCnt="2"/>
      <dgm:spPr/>
    </dgm:pt>
    <dgm:pt modelId="{F0146A99-8E30-402B-99F9-C7FFCF8A124C}" type="pres">
      <dgm:prSet presAssocID="{C7031F9A-0638-4B71-BDF7-AAB976421508}" presName="connectorText" presStyleLbl="sibTrans2D1" presStyleIdx="0" presStyleCnt="2"/>
      <dgm:spPr/>
    </dgm:pt>
    <dgm:pt modelId="{9FF52AE1-C209-40A4-81A5-4AF63B9671B6}" type="pres">
      <dgm:prSet presAssocID="{620DC2C4-198D-40D9-9458-697E8057A80B}" presName="node" presStyleLbl="node1" presStyleIdx="1" presStyleCnt="3">
        <dgm:presLayoutVars>
          <dgm:bulletEnabled val="1"/>
        </dgm:presLayoutVars>
      </dgm:prSet>
      <dgm:spPr/>
    </dgm:pt>
    <dgm:pt modelId="{5E6E8865-1B2B-4855-9715-5B54E3BFF9F3}" type="pres">
      <dgm:prSet presAssocID="{448B8D1F-7624-4879-8D87-DA9A6ACFC830}" presName="sibTrans" presStyleLbl="sibTrans2D1" presStyleIdx="1" presStyleCnt="2"/>
      <dgm:spPr/>
    </dgm:pt>
    <dgm:pt modelId="{3548359D-A420-4A37-8B36-2C35F8688555}" type="pres">
      <dgm:prSet presAssocID="{448B8D1F-7624-4879-8D87-DA9A6ACFC830}" presName="connectorText" presStyleLbl="sibTrans2D1" presStyleIdx="1" presStyleCnt="2"/>
      <dgm:spPr/>
    </dgm:pt>
    <dgm:pt modelId="{CB9CC5CF-BE66-4ECA-967F-4BF2F06F6293}" type="pres">
      <dgm:prSet presAssocID="{1D8235D5-05C1-4B4D-B64A-89B1BC468FFF}" presName="node" presStyleLbl="node1" presStyleIdx="2" presStyleCnt="3">
        <dgm:presLayoutVars>
          <dgm:bulletEnabled val="1"/>
        </dgm:presLayoutVars>
      </dgm:prSet>
      <dgm:spPr/>
    </dgm:pt>
  </dgm:ptLst>
  <dgm:cxnLst>
    <dgm:cxn modelId="{D578981C-7C14-4BF7-B3F7-8B937BAC376C}" srcId="{8460C092-45E4-495F-AB4D-922B9CE57B3B}" destId="{620DC2C4-198D-40D9-9458-697E8057A80B}" srcOrd="1" destOrd="0" parTransId="{9E8B7657-991B-475B-A810-99ECAD1285F4}" sibTransId="{448B8D1F-7624-4879-8D87-DA9A6ACFC830}"/>
    <dgm:cxn modelId="{64889D41-BB54-4C5C-835D-778DFC6C778F}" type="presOf" srcId="{448B8D1F-7624-4879-8D87-DA9A6ACFC830}" destId="{3548359D-A420-4A37-8B36-2C35F8688555}" srcOrd="1" destOrd="0" presId="urn:microsoft.com/office/officeart/2005/8/layout/process1"/>
    <dgm:cxn modelId="{09618842-489E-49EF-85A2-7E2D9634E3FE}" type="presOf" srcId="{620DC2C4-198D-40D9-9458-697E8057A80B}" destId="{9FF52AE1-C209-40A4-81A5-4AF63B9671B6}" srcOrd="0" destOrd="0" presId="urn:microsoft.com/office/officeart/2005/8/layout/process1"/>
    <dgm:cxn modelId="{5D1C9C6C-EDA3-45E2-9145-AD7CDF566357}" srcId="{8460C092-45E4-495F-AB4D-922B9CE57B3B}" destId="{70C26879-4C92-49E5-A682-9ACBAE7926F6}" srcOrd="0" destOrd="0" parTransId="{0A601548-7D9A-4A67-8AA0-D4F6FC062BC4}" sibTransId="{C7031F9A-0638-4B71-BDF7-AAB976421508}"/>
    <dgm:cxn modelId="{72D58852-C79D-4F56-BF4F-B8E8F44FC04F}" type="presOf" srcId="{448B8D1F-7624-4879-8D87-DA9A6ACFC830}" destId="{5E6E8865-1B2B-4855-9715-5B54E3BFF9F3}" srcOrd="0" destOrd="0" presId="urn:microsoft.com/office/officeart/2005/8/layout/process1"/>
    <dgm:cxn modelId="{4E1CB578-40CF-4011-A949-6F29CA353C0D}" type="presOf" srcId="{8460C092-45E4-495F-AB4D-922B9CE57B3B}" destId="{C3261F5F-FC30-49D2-8D9F-C4D602EC8652}" srcOrd="0" destOrd="0" presId="urn:microsoft.com/office/officeart/2005/8/layout/process1"/>
    <dgm:cxn modelId="{DD8CC778-25C1-4B48-A849-C8AA0BD6948C}" type="presOf" srcId="{1D8235D5-05C1-4B4D-B64A-89B1BC468FFF}" destId="{CB9CC5CF-BE66-4ECA-967F-4BF2F06F6293}" srcOrd="0" destOrd="0" presId="urn:microsoft.com/office/officeart/2005/8/layout/process1"/>
    <dgm:cxn modelId="{EA3CA781-7447-479F-9D00-E0612041ACDC}" type="presOf" srcId="{C7031F9A-0638-4B71-BDF7-AAB976421508}" destId="{F0146A99-8E30-402B-99F9-C7FFCF8A124C}" srcOrd="1" destOrd="0" presId="urn:microsoft.com/office/officeart/2005/8/layout/process1"/>
    <dgm:cxn modelId="{187795A8-240E-4E12-94EC-5D982868ECBF}" type="presOf" srcId="{C7031F9A-0638-4B71-BDF7-AAB976421508}" destId="{BF664340-B58B-417F-B845-8026CD9B9A86}" srcOrd="0" destOrd="0" presId="urn:microsoft.com/office/officeart/2005/8/layout/process1"/>
    <dgm:cxn modelId="{68CD52C7-1EA0-4A51-B506-8D0CAF6AA92C}" type="presOf" srcId="{70C26879-4C92-49E5-A682-9ACBAE7926F6}" destId="{3AF0D85E-01BC-4649-B666-0CC90B9AA5A9}" srcOrd="0" destOrd="0" presId="urn:microsoft.com/office/officeart/2005/8/layout/process1"/>
    <dgm:cxn modelId="{A28EE0C8-A7C8-4D47-A566-5428D047794A}" srcId="{8460C092-45E4-495F-AB4D-922B9CE57B3B}" destId="{1D8235D5-05C1-4B4D-B64A-89B1BC468FFF}" srcOrd="2" destOrd="0" parTransId="{8B43D229-CA20-480E-B96B-EE3406EF2ABB}" sibTransId="{2FE5D33B-CCF5-40D4-9279-9033B3BEA266}"/>
    <dgm:cxn modelId="{23D70814-EC35-425E-8138-5E149B933367}" type="presParOf" srcId="{C3261F5F-FC30-49D2-8D9F-C4D602EC8652}" destId="{3AF0D85E-01BC-4649-B666-0CC90B9AA5A9}" srcOrd="0" destOrd="0" presId="urn:microsoft.com/office/officeart/2005/8/layout/process1"/>
    <dgm:cxn modelId="{578BCEDC-EF1F-44DC-AF28-FDD92C2977F5}" type="presParOf" srcId="{C3261F5F-FC30-49D2-8D9F-C4D602EC8652}" destId="{BF664340-B58B-417F-B845-8026CD9B9A86}" srcOrd="1" destOrd="0" presId="urn:microsoft.com/office/officeart/2005/8/layout/process1"/>
    <dgm:cxn modelId="{2CDE9B82-1534-4048-9E63-94430FF60BA4}" type="presParOf" srcId="{BF664340-B58B-417F-B845-8026CD9B9A86}" destId="{F0146A99-8E30-402B-99F9-C7FFCF8A124C}" srcOrd="0" destOrd="0" presId="urn:microsoft.com/office/officeart/2005/8/layout/process1"/>
    <dgm:cxn modelId="{741EA378-D5FA-4ABF-AC37-04C2741A3E45}" type="presParOf" srcId="{C3261F5F-FC30-49D2-8D9F-C4D602EC8652}" destId="{9FF52AE1-C209-40A4-81A5-4AF63B9671B6}" srcOrd="2" destOrd="0" presId="urn:microsoft.com/office/officeart/2005/8/layout/process1"/>
    <dgm:cxn modelId="{576061DC-7A4F-48B3-8AEC-101911F32709}" type="presParOf" srcId="{C3261F5F-FC30-49D2-8D9F-C4D602EC8652}" destId="{5E6E8865-1B2B-4855-9715-5B54E3BFF9F3}" srcOrd="3" destOrd="0" presId="urn:microsoft.com/office/officeart/2005/8/layout/process1"/>
    <dgm:cxn modelId="{22903B70-BB2F-4078-9F85-AD8854D17BF6}" type="presParOf" srcId="{5E6E8865-1B2B-4855-9715-5B54E3BFF9F3}" destId="{3548359D-A420-4A37-8B36-2C35F8688555}" srcOrd="0" destOrd="0" presId="urn:microsoft.com/office/officeart/2005/8/layout/process1"/>
    <dgm:cxn modelId="{414AFAF4-1BE2-4E8A-8287-B5BD9639C6D3}" type="presParOf" srcId="{C3261F5F-FC30-49D2-8D9F-C4D602EC8652}" destId="{CB9CC5CF-BE66-4ECA-967F-4BF2F06F629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60C092-45E4-495F-AB4D-922B9CE57B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0C26879-4C92-49E5-A682-9ACBAE7926F6}">
      <dgm:prSet phldrT="[Text]"/>
      <dgm:spPr/>
      <dgm:t>
        <a:bodyPr/>
        <a:lstStyle/>
        <a:p>
          <a:r>
            <a:rPr lang="en-IN" b="1" dirty="0"/>
            <a:t>Reach</a:t>
          </a:r>
        </a:p>
      </dgm:t>
    </dgm:pt>
    <dgm:pt modelId="{0A601548-7D9A-4A67-8AA0-D4F6FC062BC4}" type="parTrans" cxnId="{5D1C9C6C-EDA3-45E2-9145-AD7CDF566357}">
      <dgm:prSet/>
      <dgm:spPr/>
      <dgm:t>
        <a:bodyPr/>
        <a:lstStyle/>
        <a:p>
          <a:endParaRPr lang="en-IN"/>
        </a:p>
      </dgm:t>
    </dgm:pt>
    <dgm:pt modelId="{C7031F9A-0638-4B71-BDF7-AAB976421508}" type="sibTrans" cxnId="{5D1C9C6C-EDA3-45E2-9145-AD7CDF566357}">
      <dgm:prSet/>
      <dgm:spPr/>
      <dgm:t>
        <a:bodyPr/>
        <a:lstStyle/>
        <a:p>
          <a:endParaRPr lang="en-IN"/>
        </a:p>
      </dgm:t>
    </dgm:pt>
    <dgm:pt modelId="{620DC2C4-198D-40D9-9458-697E8057A80B}">
      <dgm:prSet phldrT="[Text]"/>
      <dgm:spPr/>
      <dgm:t>
        <a:bodyPr/>
        <a:lstStyle/>
        <a:p>
          <a:r>
            <a:rPr lang="en-IN" b="1" dirty="0"/>
            <a:t>Acquisition</a:t>
          </a:r>
        </a:p>
      </dgm:t>
    </dgm:pt>
    <dgm:pt modelId="{9E8B7657-991B-475B-A810-99ECAD1285F4}" type="parTrans" cxnId="{D578981C-7C14-4BF7-B3F7-8B937BAC376C}">
      <dgm:prSet/>
      <dgm:spPr/>
      <dgm:t>
        <a:bodyPr/>
        <a:lstStyle/>
        <a:p>
          <a:endParaRPr lang="en-IN"/>
        </a:p>
      </dgm:t>
    </dgm:pt>
    <dgm:pt modelId="{448B8D1F-7624-4879-8D87-DA9A6ACFC830}" type="sibTrans" cxnId="{D578981C-7C14-4BF7-B3F7-8B937BAC376C}">
      <dgm:prSet/>
      <dgm:spPr/>
      <dgm:t>
        <a:bodyPr/>
        <a:lstStyle/>
        <a:p>
          <a:endParaRPr lang="en-IN"/>
        </a:p>
      </dgm:t>
    </dgm:pt>
    <dgm:pt modelId="{1D8235D5-05C1-4B4D-B64A-89B1BC468FFF}">
      <dgm:prSet phldrT="[Text]"/>
      <dgm:spPr/>
      <dgm:t>
        <a:bodyPr/>
        <a:lstStyle/>
        <a:p>
          <a:r>
            <a:rPr lang="en-IN" b="1" dirty="0"/>
            <a:t>Activation</a:t>
          </a:r>
        </a:p>
      </dgm:t>
    </dgm:pt>
    <dgm:pt modelId="{8B43D229-CA20-480E-B96B-EE3406EF2ABB}" type="parTrans" cxnId="{A28EE0C8-A7C8-4D47-A566-5428D047794A}">
      <dgm:prSet/>
      <dgm:spPr/>
      <dgm:t>
        <a:bodyPr/>
        <a:lstStyle/>
        <a:p>
          <a:endParaRPr lang="en-IN"/>
        </a:p>
      </dgm:t>
    </dgm:pt>
    <dgm:pt modelId="{2FE5D33B-CCF5-40D4-9279-9033B3BEA266}" type="sibTrans" cxnId="{A28EE0C8-A7C8-4D47-A566-5428D047794A}">
      <dgm:prSet/>
      <dgm:spPr/>
      <dgm:t>
        <a:bodyPr/>
        <a:lstStyle/>
        <a:p>
          <a:endParaRPr lang="en-IN"/>
        </a:p>
      </dgm:t>
    </dgm:pt>
    <dgm:pt modelId="{F430919C-5080-4C78-9E69-70CB0AEFB0B0}">
      <dgm:prSet phldrT="[Text]"/>
      <dgm:spPr/>
      <dgm:t>
        <a:bodyPr/>
        <a:lstStyle/>
        <a:p>
          <a:r>
            <a:rPr lang="en-IN" b="1" i="0" dirty="0"/>
            <a:t>Retention/</a:t>
          </a:r>
        </a:p>
        <a:p>
          <a:r>
            <a:rPr lang="en-IN" b="1" i="0" dirty="0"/>
            <a:t>Engagement</a:t>
          </a:r>
          <a:endParaRPr lang="en-IN" b="1" dirty="0"/>
        </a:p>
      </dgm:t>
    </dgm:pt>
    <dgm:pt modelId="{565F45F0-0E2C-4A47-867F-97CDB3CB5D43}" type="parTrans" cxnId="{41628BFF-B6EF-46A7-A9B2-24E9404F680C}">
      <dgm:prSet/>
      <dgm:spPr/>
      <dgm:t>
        <a:bodyPr/>
        <a:lstStyle/>
        <a:p>
          <a:endParaRPr lang="en-IN"/>
        </a:p>
      </dgm:t>
    </dgm:pt>
    <dgm:pt modelId="{B65C347B-E4EA-4DA2-A3F4-01E00722630E}" type="sibTrans" cxnId="{41628BFF-B6EF-46A7-A9B2-24E9404F680C}">
      <dgm:prSet/>
      <dgm:spPr/>
      <dgm:t>
        <a:bodyPr/>
        <a:lstStyle/>
        <a:p>
          <a:endParaRPr lang="en-IN"/>
        </a:p>
      </dgm:t>
    </dgm:pt>
    <dgm:pt modelId="{C3261F5F-FC30-49D2-8D9F-C4D602EC8652}" type="pres">
      <dgm:prSet presAssocID="{8460C092-45E4-495F-AB4D-922B9CE57B3B}" presName="Name0" presStyleCnt="0">
        <dgm:presLayoutVars>
          <dgm:dir/>
          <dgm:resizeHandles val="exact"/>
        </dgm:presLayoutVars>
      </dgm:prSet>
      <dgm:spPr/>
    </dgm:pt>
    <dgm:pt modelId="{3AF0D85E-01BC-4649-B666-0CC90B9AA5A9}" type="pres">
      <dgm:prSet presAssocID="{70C26879-4C92-49E5-A682-9ACBAE7926F6}" presName="node" presStyleLbl="node1" presStyleIdx="0" presStyleCnt="4">
        <dgm:presLayoutVars>
          <dgm:bulletEnabled val="1"/>
        </dgm:presLayoutVars>
      </dgm:prSet>
      <dgm:spPr/>
    </dgm:pt>
    <dgm:pt modelId="{BF664340-B58B-417F-B845-8026CD9B9A86}" type="pres">
      <dgm:prSet presAssocID="{C7031F9A-0638-4B71-BDF7-AAB976421508}" presName="sibTrans" presStyleLbl="sibTrans2D1" presStyleIdx="0" presStyleCnt="3"/>
      <dgm:spPr/>
    </dgm:pt>
    <dgm:pt modelId="{F0146A99-8E30-402B-99F9-C7FFCF8A124C}" type="pres">
      <dgm:prSet presAssocID="{C7031F9A-0638-4B71-BDF7-AAB976421508}" presName="connectorText" presStyleLbl="sibTrans2D1" presStyleIdx="0" presStyleCnt="3"/>
      <dgm:spPr/>
    </dgm:pt>
    <dgm:pt modelId="{9FF52AE1-C209-40A4-81A5-4AF63B9671B6}" type="pres">
      <dgm:prSet presAssocID="{620DC2C4-198D-40D9-9458-697E8057A80B}" presName="node" presStyleLbl="node1" presStyleIdx="1" presStyleCnt="4">
        <dgm:presLayoutVars>
          <dgm:bulletEnabled val="1"/>
        </dgm:presLayoutVars>
      </dgm:prSet>
      <dgm:spPr/>
    </dgm:pt>
    <dgm:pt modelId="{5E6E8865-1B2B-4855-9715-5B54E3BFF9F3}" type="pres">
      <dgm:prSet presAssocID="{448B8D1F-7624-4879-8D87-DA9A6ACFC830}" presName="sibTrans" presStyleLbl="sibTrans2D1" presStyleIdx="1" presStyleCnt="3"/>
      <dgm:spPr/>
    </dgm:pt>
    <dgm:pt modelId="{3548359D-A420-4A37-8B36-2C35F8688555}" type="pres">
      <dgm:prSet presAssocID="{448B8D1F-7624-4879-8D87-DA9A6ACFC830}" presName="connectorText" presStyleLbl="sibTrans2D1" presStyleIdx="1" presStyleCnt="3"/>
      <dgm:spPr/>
    </dgm:pt>
    <dgm:pt modelId="{CB9CC5CF-BE66-4ECA-967F-4BF2F06F6293}" type="pres">
      <dgm:prSet presAssocID="{1D8235D5-05C1-4B4D-B64A-89B1BC468FFF}" presName="node" presStyleLbl="node1" presStyleIdx="2" presStyleCnt="4">
        <dgm:presLayoutVars>
          <dgm:bulletEnabled val="1"/>
        </dgm:presLayoutVars>
      </dgm:prSet>
      <dgm:spPr/>
    </dgm:pt>
    <dgm:pt modelId="{2E7C42CB-55E2-4ED0-9981-F26BD48B755A}" type="pres">
      <dgm:prSet presAssocID="{2FE5D33B-CCF5-40D4-9279-9033B3BEA266}" presName="sibTrans" presStyleLbl="sibTrans2D1" presStyleIdx="2" presStyleCnt="3"/>
      <dgm:spPr/>
    </dgm:pt>
    <dgm:pt modelId="{D296DD47-C98C-4BC3-8BD5-5617BBB1AFB5}" type="pres">
      <dgm:prSet presAssocID="{2FE5D33B-CCF5-40D4-9279-9033B3BEA266}" presName="connectorText" presStyleLbl="sibTrans2D1" presStyleIdx="2" presStyleCnt="3"/>
      <dgm:spPr/>
    </dgm:pt>
    <dgm:pt modelId="{55C35049-DEA9-4694-ABEE-7317E599F2B9}" type="pres">
      <dgm:prSet presAssocID="{F430919C-5080-4C78-9E69-70CB0AEFB0B0}" presName="node" presStyleLbl="node1" presStyleIdx="3" presStyleCnt="4">
        <dgm:presLayoutVars>
          <dgm:bulletEnabled val="1"/>
        </dgm:presLayoutVars>
      </dgm:prSet>
      <dgm:spPr/>
    </dgm:pt>
  </dgm:ptLst>
  <dgm:cxnLst>
    <dgm:cxn modelId="{D578981C-7C14-4BF7-B3F7-8B937BAC376C}" srcId="{8460C092-45E4-495F-AB4D-922B9CE57B3B}" destId="{620DC2C4-198D-40D9-9458-697E8057A80B}" srcOrd="1" destOrd="0" parTransId="{9E8B7657-991B-475B-A810-99ECAD1285F4}" sibTransId="{448B8D1F-7624-4879-8D87-DA9A6ACFC830}"/>
    <dgm:cxn modelId="{64889D41-BB54-4C5C-835D-778DFC6C778F}" type="presOf" srcId="{448B8D1F-7624-4879-8D87-DA9A6ACFC830}" destId="{3548359D-A420-4A37-8B36-2C35F8688555}" srcOrd="1" destOrd="0" presId="urn:microsoft.com/office/officeart/2005/8/layout/process1"/>
    <dgm:cxn modelId="{09618842-489E-49EF-85A2-7E2D9634E3FE}" type="presOf" srcId="{620DC2C4-198D-40D9-9458-697E8057A80B}" destId="{9FF52AE1-C209-40A4-81A5-4AF63B9671B6}" srcOrd="0" destOrd="0" presId="urn:microsoft.com/office/officeart/2005/8/layout/process1"/>
    <dgm:cxn modelId="{5D1C9C6C-EDA3-45E2-9145-AD7CDF566357}" srcId="{8460C092-45E4-495F-AB4D-922B9CE57B3B}" destId="{70C26879-4C92-49E5-A682-9ACBAE7926F6}" srcOrd="0" destOrd="0" parTransId="{0A601548-7D9A-4A67-8AA0-D4F6FC062BC4}" sibTransId="{C7031F9A-0638-4B71-BDF7-AAB976421508}"/>
    <dgm:cxn modelId="{72D58852-C79D-4F56-BF4F-B8E8F44FC04F}" type="presOf" srcId="{448B8D1F-7624-4879-8D87-DA9A6ACFC830}" destId="{5E6E8865-1B2B-4855-9715-5B54E3BFF9F3}" srcOrd="0" destOrd="0" presId="urn:microsoft.com/office/officeart/2005/8/layout/process1"/>
    <dgm:cxn modelId="{4E1CB578-40CF-4011-A949-6F29CA353C0D}" type="presOf" srcId="{8460C092-45E4-495F-AB4D-922B9CE57B3B}" destId="{C3261F5F-FC30-49D2-8D9F-C4D602EC8652}" srcOrd="0" destOrd="0" presId="urn:microsoft.com/office/officeart/2005/8/layout/process1"/>
    <dgm:cxn modelId="{DD8CC778-25C1-4B48-A849-C8AA0BD6948C}" type="presOf" srcId="{1D8235D5-05C1-4B4D-B64A-89B1BC468FFF}" destId="{CB9CC5CF-BE66-4ECA-967F-4BF2F06F6293}" srcOrd="0" destOrd="0" presId="urn:microsoft.com/office/officeart/2005/8/layout/process1"/>
    <dgm:cxn modelId="{EA3CA781-7447-479F-9D00-E0612041ACDC}" type="presOf" srcId="{C7031F9A-0638-4B71-BDF7-AAB976421508}" destId="{F0146A99-8E30-402B-99F9-C7FFCF8A124C}" srcOrd="1" destOrd="0" presId="urn:microsoft.com/office/officeart/2005/8/layout/process1"/>
    <dgm:cxn modelId="{4879FB93-194D-4F0C-A86E-0308BAEB49DF}" type="presOf" srcId="{2FE5D33B-CCF5-40D4-9279-9033B3BEA266}" destId="{D296DD47-C98C-4BC3-8BD5-5617BBB1AFB5}" srcOrd="1" destOrd="0" presId="urn:microsoft.com/office/officeart/2005/8/layout/process1"/>
    <dgm:cxn modelId="{187795A8-240E-4E12-94EC-5D982868ECBF}" type="presOf" srcId="{C7031F9A-0638-4B71-BDF7-AAB976421508}" destId="{BF664340-B58B-417F-B845-8026CD9B9A86}" srcOrd="0" destOrd="0" presId="urn:microsoft.com/office/officeart/2005/8/layout/process1"/>
    <dgm:cxn modelId="{2E826CBB-420A-479C-BD6E-79A49056B4CF}" type="presOf" srcId="{2FE5D33B-CCF5-40D4-9279-9033B3BEA266}" destId="{2E7C42CB-55E2-4ED0-9981-F26BD48B755A}" srcOrd="0" destOrd="0" presId="urn:microsoft.com/office/officeart/2005/8/layout/process1"/>
    <dgm:cxn modelId="{68CD52C7-1EA0-4A51-B506-8D0CAF6AA92C}" type="presOf" srcId="{70C26879-4C92-49E5-A682-9ACBAE7926F6}" destId="{3AF0D85E-01BC-4649-B666-0CC90B9AA5A9}" srcOrd="0" destOrd="0" presId="urn:microsoft.com/office/officeart/2005/8/layout/process1"/>
    <dgm:cxn modelId="{A28EE0C8-A7C8-4D47-A566-5428D047794A}" srcId="{8460C092-45E4-495F-AB4D-922B9CE57B3B}" destId="{1D8235D5-05C1-4B4D-B64A-89B1BC468FFF}" srcOrd="2" destOrd="0" parTransId="{8B43D229-CA20-480E-B96B-EE3406EF2ABB}" sibTransId="{2FE5D33B-CCF5-40D4-9279-9033B3BEA266}"/>
    <dgm:cxn modelId="{E69128F2-5D0A-43DE-A2CE-C930A3E8C8C6}" type="presOf" srcId="{F430919C-5080-4C78-9E69-70CB0AEFB0B0}" destId="{55C35049-DEA9-4694-ABEE-7317E599F2B9}" srcOrd="0" destOrd="0" presId="urn:microsoft.com/office/officeart/2005/8/layout/process1"/>
    <dgm:cxn modelId="{41628BFF-B6EF-46A7-A9B2-24E9404F680C}" srcId="{8460C092-45E4-495F-AB4D-922B9CE57B3B}" destId="{F430919C-5080-4C78-9E69-70CB0AEFB0B0}" srcOrd="3" destOrd="0" parTransId="{565F45F0-0E2C-4A47-867F-97CDB3CB5D43}" sibTransId="{B65C347B-E4EA-4DA2-A3F4-01E00722630E}"/>
    <dgm:cxn modelId="{23D70814-EC35-425E-8138-5E149B933367}" type="presParOf" srcId="{C3261F5F-FC30-49D2-8D9F-C4D602EC8652}" destId="{3AF0D85E-01BC-4649-B666-0CC90B9AA5A9}" srcOrd="0" destOrd="0" presId="urn:microsoft.com/office/officeart/2005/8/layout/process1"/>
    <dgm:cxn modelId="{578BCEDC-EF1F-44DC-AF28-FDD92C2977F5}" type="presParOf" srcId="{C3261F5F-FC30-49D2-8D9F-C4D602EC8652}" destId="{BF664340-B58B-417F-B845-8026CD9B9A86}" srcOrd="1" destOrd="0" presId="urn:microsoft.com/office/officeart/2005/8/layout/process1"/>
    <dgm:cxn modelId="{2CDE9B82-1534-4048-9E63-94430FF60BA4}" type="presParOf" srcId="{BF664340-B58B-417F-B845-8026CD9B9A86}" destId="{F0146A99-8E30-402B-99F9-C7FFCF8A124C}" srcOrd="0" destOrd="0" presId="urn:microsoft.com/office/officeart/2005/8/layout/process1"/>
    <dgm:cxn modelId="{741EA378-D5FA-4ABF-AC37-04C2741A3E45}" type="presParOf" srcId="{C3261F5F-FC30-49D2-8D9F-C4D602EC8652}" destId="{9FF52AE1-C209-40A4-81A5-4AF63B9671B6}" srcOrd="2" destOrd="0" presId="urn:microsoft.com/office/officeart/2005/8/layout/process1"/>
    <dgm:cxn modelId="{576061DC-7A4F-48B3-8AEC-101911F32709}" type="presParOf" srcId="{C3261F5F-FC30-49D2-8D9F-C4D602EC8652}" destId="{5E6E8865-1B2B-4855-9715-5B54E3BFF9F3}" srcOrd="3" destOrd="0" presId="urn:microsoft.com/office/officeart/2005/8/layout/process1"/>
    <dgm:cxn modelId="{22903B70-BB2F-4078-9F85-AD8854D17BF6}" type="presParOf" srcId="{5E6E8865-1B2B-4855-9715-5B54E3BFF9F3}" destId="{3548359D-A420-4A37-8B36-2C35F8688555}" srcOrd="0" destOrd="0" presId="urn:microsoft.com/office/officeart/2005/8/layout/process1"/>
    <dgm:cxn modelId="{414AFAF4-1BE2-4E8A-8287-B5BD9639C6D3}" type="presParOf" srcId="{C3261F5F-FC30-49D2-8D9F-C4D602EC8652}" destId="{CB9CC5CF-BE66-4ECA-967F-4BF2F06F6293}" srcOrd="4" destOrd="0" presId="urn:microsoft.com/office/officeart/2005/8/layout/process1"/>
    <dgm:cxn modelId="{4763A30D-1741-43AA-8EEA-0CC7AE21A932}" type="presParOf" srcId="{C3261F5F-FC30-49D2-8D9F-C4D602EC8652}" destId="{2E7C42CB-55E2-4ED0-9981-F26BD48B755A}" srcOrd="5" destOrd="0" presId="urn:microsoft.com/office/officeart/2005/8/layout/process1"/>
    <dgm:cxn modelId="{EFC3DF6E-28EA-45B7-9630-B285A373C9AE}" type="presParOf" srcId="{2E7C42CB-55E2-4ED0-9981-F26BD48B755A}" destId="{D296DD47-C98C-4BC3-8BD5-5617BBB1AFB5}" srcOrd="0" destOrd="0" presId="urn:microsoft.com/office/officeart/2005/8/layout/process1"/>
    <dgm:cxn modelId="{6E8D0EE3-2851-429B-89DE-D94A414B0730}" type="presParOf" srcId="{C3261F5F-FC30-49D2-8D9F-C4D602EC8652}" destId="{55C35049-DEA9-4694-ABEE-7317E599F2B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60C092-45E4-495F-AB4D-922B9CE57B3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70C26879-4C92-49E5-A682-9ACBAE7926F6}">
      <dgm:prSet phldrT="[Text]"/>
      <dgm:spPr/>
      <dgm:t>
        <a:bodyPr/>
        <a:lstStyle/>
        <a:p>
          <a:r>
            <a:rPr lang="en-IN" b="1" dirty="0"/>
            <a:t>Reach</a:t>
          </a:r>
        </a:p>
      </dgm:t>
    </dgm:pt>
    <dgm:pt modelId="{0A601548-7D9A-4A67-8AA0-D4F6FC062BC4}" type="parTrans" cxnId="{5D1C9C6C-EDA3-45E2-9145-AD7CDF566357}">
      <dgm:prSet/>
      <dgm:spPr/>
      <dgm:t>
        <a:bodyPr/>
        <a:lstStyle/>
        <a:p>
          <a:endParaRPr lang="en-IN"/>
        </a:p>
      </dgm:t>
    </dgm:pt>
    <dgm:pt modelId="{C7031F9A-0638-4B71-BDF7-AAB976421508}" type="sibTrans" cxnId="{5D1C9C6C-EDA3-45E2-9145-AD7CDF566357}">
      <dgm:prSet/>
      <dgm:spPr/>
      <dgm:t>
        <a:bodyPr/>
        <a:lstStyle/>
        <a:p>
          <a:endParaRPr lang="en-IN"/>
        </a:p>
      </dgm:t>
    </dgm:pt>
    <dgm:pt modelId="{620DC2C4-198D-40D9-9458-697E8057A80B}">
      <dgm:prSet phldrT="[Text]"/>
      <dgm:spPr/>
      <dgm:t>
        <a:bodyPr/>
        <a:lstStyle/>
        <a:p>
          <a:r>
            <a:rPr lang="en-IN" b="1" dirty="0"/>
            <a:t>Acquisition</a:t>
          </a:r>
        </a:p>
      </dgm:t>
    </dgm:pt>
    <dgm:pt modelId="{9E8B7657-991B-475B-A810-99ECAD1285F4}" type="parTrans" cxnId="{D578981C-7C14-4BF7-B3F7-8B937BAC376C}">
      <dgm:prSet/>
      <dgm:spPr/>
      <dgm:t>
        <a:bodyPr/>
        <a:lstStyle/>
        <a:p>
          <a:endParaRPr lang="en-IN"/>
        </a:p>
      </dgm:t>
    </dgm:pt>
    <dgm:pt modelId="{448B8D1F-7624-4879-8D87-DA9A6ACFC830}" type="sibTrans" cxnId="{D578981C-7C14-4BF7-B3F7-8B937BAC376C}">
      <dgm:prSet/>
      <dgm:spPr/>
      <dgm:t>
        <a:bodyPr/>
        <a:lstStyle/>
        <a:p>
          <a:endParaRPr lang="en-IN"/>
        </a:p>
      </dgm:t>
    </dgm:pt>
    <dgm:pt modelId="{1D8235D5-05C1-4B4D-B64A-89B1BC468FFF}">
      <dgm:prSet phldrT="[Text]"/>
      <dgm:spPr/>
      <dgm:t>
        <a:bodyPr/>
        <a:lstStyle/>
        <a:p>
          <a:r>
            <a:rPr lang="en-IN" b="1" dirty="0"/>
            <a:t>Activation</a:t>
          </a:r>
        </a:p>
      </dgm:t>
    </dgm:pt>
    <dgm:pt modelId="{8B43D229-CA20-480E-B96B-EE3406EF2ABB}" type="parTrans" cxnId="{A28EE0C8-A7C8-4D47-A566-5428D047794A}">
      <dgm:prSet/>
      <dgm:spPr/>
      <dgm:t>
        <a:bodyPr/>
        <a:lstStyle/>
        <a:p>
          <a:endParaRPr lang="en-IN"/>
        </a:p>
      </dgm:t>
    </dgm:pt>
    <dgm:pt modelId="{2FE5D33B-CCF5-40D4-9279-9033B3BEA266}" type="sibTrans" cxnId="{A28EE0C8-A7C8-4D47-A566-5428D047794A}">
      <dgm:prSet/>
      <dgm:spPr/>
      <dgm:t>
        <a:bodyPr/>
        <a:lstStyle/>
        <a:p>
          <a:endParaRPr lang="en-IN"/>
        </a:p>
      </dgm:t>
    </dgm:pt>
    <dgm:pt modelId="{F430919C-5080-4C78-9E69-70CB0AEFB0B0}">
      <dgm:prSet phldrT="[Text]"/>
      <dgm:spPr/>
      <dgm:t>
        <a:bodyPr/>
        <a:lstStyle/>
        <a:p>
          <a:r>
            <a:rPr lang="en-IN" b="1" i="0" dirty="0"/>
            <a:t>Retention/</a:t>
          </a:r>
        </a:p>
        <a:p>
          <a:r>
            <a:rPr lang="en-IN" b="1" i="0" dirty="0"/>
            <a:t>Engagement</a:t>
          </a:r>
          <a:endParaRPr lang="en-IN" b="1" dirty="0"/>
        </a:p>
      </dgm:t>
    </dgm:pt>
    <dgm:pt modelId="{565F45F0-0E2C-4A47-867F-97CDB3CB5D43}" type="parTrans" cxnId="{41628BFF-B6EF-46A7-A9B2-24E9404F680C}">
      <dgm:prSet/>
      <dgm:spPr/>
      <dgm:t>
        <a:bodyPr/>
        <a:lstStyle/>
        <a:p>
          <a:endParaRPr lang="en-IN"/>
        </a:p>
      </dgm:t>
    </dgm:pt>
    <dgm:pt modelId="{B65C347B-E4EA-4DA2-A3F4-01E00722630E}" type="sibTrans" cxnId="{41628BFF-B6EF-46A7-A9B2-24E9404F680C}">
      <dgm:prSet/>
      <dgm:spPr/>
      <dgm:t>
        <a:bodyPr/>
        <a:lstStyle/>
        <a:p>
          <a:endParaRPr lang="en-IN"/>
        </a:p>
      </dgm:t>
    </dgm:pt>
    <dgm:pt modelId="{6EBDC36D-8CDD-4D5C-9AF9-7F41F83F620D}">
      <dgm:prSet phldrT="[Text]"/>
      <dgm:spPr/>
      <dgm:t>
        <a:bodyPr/>
        <a:lstStyle/>
        <a:p>
          <a:r>
            <a:rPr lang="en-IN" b="1" i="0"/>
            <a:t>Loyalty</a:t>
          </a:r>
          <a:endParaRPr lang="en-IN" dirty="0"/>
        </a:p>
      </dgm:t>
    </dgm:pt>
    <dgm:pt modelId="{7EFECF84-1D28-46C7-81AF-7321D40D8552}" type="parTrans" cxnId="{D65AAAD0-D75A-40CA-9435-66B5101710F5}">
      <dgm:prSet/>
      <dgm:spPr/>
      <dgm:t>
        <a:bodyPr/>
        <a:lstStyle/>
        <a:p>
          <a:endParaRPr lang="en-IN"/>
        </a:p>
      </dgm:t>
    </dgm:pt>
    <dgm:pt modelId="{1FB0AF96-C590-4A58-9787-358E47156235}" type="sibTrans" cxnId="{D65AAAD0-D75A-40CA-9435-66B5101710F5}">
      <dgm:prSet/>
      <dgm:spPr/>
      <dgm:t>
        <a:bodyPr/>
        <a:lstStyle/>
        <a:p>
          <a:endParaRPr lang="en-IN"/>
        </a:p>
      </dgm:t>
    </dgm:pt>
    <dgm:pt modelId="{C3261F5F-FC30-49D2-8D9F-C4D602EC8652}" type="pres">
      <dgm:prSet presAssocID="{8460C092-45E4-495F-AB4D-922B9CE57B3B}" presName="Name0" presStyleCnt="0">
        <dgm:presLayoutVars>
          <dgm:dir/>
          <dgm:resizeHandles val="exact"/>
        </dgm:presLayoutVars>
      </dgm:prSet>
      <dgm:spPr/>
    </dgm:pt>
    <dgm:pt modelId="{3AF0D85E-01BC-4649-B666-0CC90B9AA5A9}" type="pres">
      <dgm:prSet presAssocID="{70C26879-4C92-49E5-A682-9ACBAE7926F6}" presName="node" presStyleLbl="node1" presStyleIdx="0" presStyleCnt="5">
        <dgm:presLayoutVars>
          <dgm:bulletEnabled val="1"/>
        </dgm:presLayoutVars>
      </dgm:prSet>
      <dgm:spPr/>
    </dgm:pt>
    <dgm:pt modelId="{BF664340-B58B-417F-B845-8026CD9B9A86}" type="pres">
      <dgm:prSet presAssocID="{C7031F9A-0638-4B71-BDF7-AAB976421508}" presName="sibTrans" presStyleLbl="sibTrans2D1" presStyleIdx="0" presStyleCnt="4"/>
      <dgm:spPr/>
    </dgm:pt>
    <dgm:pt modelId="{F0146A99-8E30-402B-99F9-C7FFCF8A124C}" type="pres">
      <dgm:prSet presAssocID="{C7031F9A-0638-4B71-BDF7-AAB976421508}" presName="connectorText" presStyleLbl="sibTrans2D1" presStyleIdx="0" presStyleCnt="4"/>
      <dgm:spPr/>
    </dgm:pt>
    <dgm:pt modelId="{9FF52AE1-C209-40A4-81A5-4AF63B9671B6}" type="pres">
      <dgm:prSet presAssocID="{620DC2C4-198D-40D9-9458-697E8057A80B}" presName="node" presStyleLbl="node1" presStyleIdx="1" presStyleCnt="5">
        <dgm:presLayoutVars>
          <dgm:bulletEnabled val="1"/>
        </dgm:presLayoutVars>
      </dgm:prSet>
      <dgm:spPr/>
    </dgm:pt>
    <dgm:pt modelId="{5E6E8865-1B2B-4855-9715-5B54E3BFF9F3}" type="pres">
      <dgm:prSet presAssocID="{448B8D1F-7624-4879-8D87-DA9A6ACFC830}" presName="sibTrans" presStyleLbl="sibTrans2D1" presStyleIdx="1" presStyleCnt="4"/>
      <dgm:spPr/>
    </dgm:pt>
    <dgm:pt modelId="{3548359D-A420-4A37-8B36-2C35F8688555}" type="pres">
      <dgm:prSet presAssocID="{448B8D1F-7624-4879-8D87-DA9A6ACFC830}" presName="connectorText" presStyleLbl="sibTrans2D1" presStyleIdx="1" presStyleCnt="4"/>
      <dgm:spPr/>
    </dgm:pt>
    <dgm:pt modelId="{CB9CC5CF-BE66-4ECA-967F-4BF2F06F6293}" type="pres">
      <dgm:prSet presAssocID="{1D8235D5-05C1-4B4D-B64A-89B1BC468FFF}" presName="node" presStyleLbl="node1" presStyleIdx="2" presStyleCnt="5">
        <dgm:presLayoutVars>
          <dgm:bulletEnabled val="1"/>
        </dgm:presLayoutVars>
      </dgm:prSet>
      <dgm:spPr/>
    </dgm:pt>
    <dgm:pt modelId="{2E7C42CB-55E2-4ED0-9981-F26BD48B755A}" type="pres">
      <dgm:prSet presAssocID="{2FE5D33B-CCF5-40D4-9279-9033B3BEA266}" presName="sibTrans" presStyleLbl="sibTrans2D1" presStyleIdx="2" presStyleCnt="4"/>
      <dgm:spPr/>
    </dgm:pt>
    <dgm:pt modelId="{D296DD47-C98C-4BC3-8BD5-5617BBB1AFB5}" type="pres">
      <dgm:prSet presAssocID="{2FE5D33B-CCF5-40D4-9279-9033B3BEA266}" presName="connectorText" presStyleLbl="sibTrans2D1" presStyleIdx="2" presStyleCnt="4"/>
      <dgm:spPr/>
    </dgm:pt>
    <dgm:pt modelId="{55C35049-DEA9-4694-ABEE-7317E599F2B9}" type="pres">
      <dgm:prSet presAssocID="{F430919C-5080-4C78-9E69-70CB0AEFB0B0}" presName="node" presStyleLbl="node1" presStyleIdx="3" presStyleCnt="5">
        <dgm:presLayoutVars>
          <dgm:bulletEnabled val="1"/>
        </dgm:presLayoutVars>
      </dgm:prSet>
      <dgm:spPr/>
    </dgm:pt>
    <dgm:pt modelId="{47234012-B619-4E0F-9457-FE23B1EF5BC7}" type="pres">
      <dgm:prSet presAssocID="{B65C347B-E4EA-4DA2-A3F4-01E00722630E}" presName="sibTrans" presStyleLbl="sibTrans2D1" presStyleIdx="3" presStyleCnt="4"/>
      <dgm:spPr/>
    </dgm:pt>
    <dgm:pt modelId="{4BD7C3F7-05C4-4A41-B828-5E981859173D}" type="pres">
      <dgm:prSet presAssocID="{B65C347B-E4EA-4DA2-A3F4-01E00722630E}" presName="connectorText" presStyleLbl="sibTrans2D1" presStyleIdx="3" presStyleCnt="4"/>
      <dgm:spPr/>
    </dgm:pt>
    <dgm:pt modelId="{C9323D51-808C-48A5-ABB3-B4DE64C23EC7}" type="pres">
      <dgm:prSet presAssocID="{6EBDC36D-8CDD-4D5C-9AF9-7F41F83F620D}" presName="node" presStyleLbl="node1" presStyleIdx="4" presStyleCnt="5">
        <dgm:presLayoutVars>
          <dgm:bulletEnabled val="1"/>
        </dgm:presLayoutVars>
      </dgm:prSet>
      <dgm:spPr/>
    </dgm:pt>
  </dgm:ptLst>
  <dgm:cxnLst>
    <dgm:cxn modelId="{D578981C-7C14-4BF7-B3F7-8B937BAC376C}" srcId="{8460C092-45E4-495F-AB4D-922B9CE57B3B}" destId="{620DC2C4-198D-40D9-9458-697E8057A80B}" srcOrd="1" destOrd="0" parTransId="{9E8B7657-991B-475B-A810-99ECAD1285F4}" sibTransId="{448B8D1F-7624-4879-8D87-DA9A6ACFC830}"/>
    <dgm:cxn modelId="{64889D41-BB54-4C5C-835D-778DFC6C778F}" type="presOf" srcId="{448B8D1F-7624-4879-8D87-DA9A6ACFC830}" destId="{3548359D-A420-4A37-8B36-2C35F8688555}" srcOrd="1" destOrd="0" presId="urn:microsoft.com/office/officeart/2005/8/layout/process1"/>
    <dgm:cxn modelId="{09618842-489E-49EF-85A2-7E2D9634E3FE}" type="presOf" srcId="{620DC2C4-198D-40D9-9458-697E8057A80B}" destId="{9FF52AE1-C209-40A4-81A5-4AF63B9671B6}" srcOrd="0" destOrd="0" presId="urn:microsoft.com/office/officeart/2005/8/layout/process1"/>
    <dgm:cxn modelId="{5D1C9C6C-EDA3-45E2-9145-AD7CDF566357}" srcId="{8460C092-45E4-495F-AB4D-922B9CE57B3B}" destId="{70C26879-4C92-49E5-A682-9ACBAE7926F6}" srcOrd="0" destOrd="0" parTransId="{0A601548-7D9A-4A67-8AA0-D4F6FC062BC4}" sibTransId="{C7031F9A-0638-4B71-BDF7-AAB976421508}"/>
    <dgm:cxn modelId="{72D58852-C79D-4F56-BF4F-B8E8F44FC04F}" type="presOf" srcId="{448B8D1F-7624-4879-8D87-DA9A6ACFC830}" destId="{5E6E8865-1B2B-4855-9715-5B54E3BFF9F3}" srcOrd="0" destOrd="0" presId="urn:microsoft.com/office/officeart/2005/8/layout/process1"/>
    <dgm:cxn modelId="{4E1CB578-40CF-4011-A949-6F29CA353C0D}" type="presOf" srcId="{8460C092-45E4-495F-AB4D-922B9CE57B3B}" destId="{C3261F5F-FC30-49D2-8D9F-C4D602EC8652}" srcOrd="0" destOrd="0" presId="urn:microsoft.com/office/officeart/2005/8/layout/process1"/>
    <dgm:cxn modelId="{DD8CC778-25C1-4B48-A849-C8AA0BD6948C}" type="presOf" srcId="{1D8235D5-05C1-4B4D-B64A-89B1BC468FFF}" destId="{CB9CC5CF-BE66-4ECA-967F-4BF2F06F6293}" srcOrd="0" destOrd="0" presId="urn:microsoft.com/office/officeart/2005/8/layout/process1"/>
    <dgm:cxn modelId="{EA3CA781-7447-479F-9D00-E0612041ACDC}" type="presOf" srcId="{C7031F9A-0638-4B71-BDF7-AAB976421508}" destId="{F0146A99-8E30-402B-99F9-C7FFCF8A124C}" srcOrd="1" destOrd="0" presId="urn:microsoft.com/office/officeart/2005/8/layout/process1"/>
    <dgm:cxn modelId="{4879FB93-194D-4F0C-A86E-0308BAEB49DF}" type="presOf" srcId="{2FE5D33B-CCF5-40D4-9279-9033B3BEA266}" destId="{D296DD47-C98C-4BC3-8BD5-5617BBB1AFB5}" srcOrd="1" destOrd="0" presId="urn:microsoft.com/office/officeart/2005/8/layout/process1"/>
    <dgm:cxn modelId="{187795A8-240E-4E12-94EC-5D982868ECBF}" type="presOf" srcId="{C7031F9A-0638-4B71-BDF7-AAB976421508}" destId="{BF664340-B58B-417F-B845-8026CD9B9A86}" srcOrd="0" destOrd="0" presId="urn:microsoft.com/office/officeart/2005/8/layout/process1"/>
    <dgm:cxn modelId="{5B827AAC-85E0-4E1B-94CE-1E617D59C580}" type="presOf" srcId="{B65C347B-E4EA-4DA2-A3F4-01E00722630E}" destId="{4BD7C3F7-05C4-4A41-B828-5E981859173D}" srcOrd="1" destOrd="0" presId="urn:microsoft.com/office/officeart/2005/8/layout/process1"/>
    <dgm:cxn modelId="{2E826CBB-420A-479C-BD6E-79A49056B4CF}" type="presOf" srcId="{2FE5D33B-CCF5-40D4-9279-9033B3BEA266}" destId="{2E7C42CB-55E2-4ED0-9981-F26BD48B755A}" srcOrd="0" destOrd="0" presId="urn:microsoft.com/office/officeart/2005/8/layout/process1"/>
    <dgm:cxn modelId="{68CD52C7-1EA0-4A51-B506-8D0CAF6AA92C}" type="presOf" srcId="{70C26879-4C92-49E5-A682-9ACBAE7926F6}" destId="{3AF0D85E-01BC-4649-B666-0CC90B9AA5A9}" srcOrd="0" destOrd="0" presId="urn:microsoft.com/office/officeart/2005/8/layout/process1"/>
    <dgm:cxn modelId="{A28EE0C8-A7C8-4D47-A566-5428D047794A}" srcId="{8460C092-45E4-495F-AB4D-922B9CE57B3B}" destId="{1D8235D5-05C1-4B4D-B64A-89B1BC468FFF}" srcOrd="2" destOrd="0" parTransId="{8B43D229-CA20-480E-B96B-EE3406EF2ABB}" sibTransId="{2FE5D33B-CCF5-40D4-9279-9033B3BEA266}"/>
    <dgm:cxn modelId="{D65AAAD0-D75A-40CA-9435-66B5101710F5}" srcId="{8460C092-45E4-495F-AB4D-922B9CE57B3B}" destId="{6EBDC36D-8CDD-4D5C-9AF9-7F41F83F620D}" srcOrd="4" destOrd="0" parTransId="{7EFECF84-1D28-46C7-81AF-7321D40D8552}" sibTransId="{1FB0AF96-C590-4A58-9787-358E47156235}"/>
    <dgm:cxn modelId="{A9BA8AD4-ED4F-4C33-8460-F6FEE1D45A75}" type="presOf" srcId="{B65C347B-E4EA-4DA2-A3F4-01E00722630E}" destId="{47234012-B619-4E0F-9457-FE23B1EF5BC7}" srcOrd="0" destOrd="0" presId="urn:microsoft.com/office/officeart/2005/8/layout/process1"/>
    <dgm:cxn modelId="{AD55C7D6-D747-4EFD-A861-27290C71BE18}" type="presOf" srcId="{6EBDC36D-8CDD-4D5C-9AF9-7F41F83F620D}" destId="{C9323D51-808C-48A5-ABB3-B4DE64C23EC7}" srcOrd="0" destOrd="0" presId="urn:microsoft.com/office/officeart/2005/8/layout/process1"/>
    <dgm:cxn modelId="{E69128F2-5D0A-43DE-A2CE-C930A3E8C8C6}" type="presOf" srcId="{F430919C-5080-4C78-9E69-70CB0AEFB0B0}" destId="{55C35049-DEA9-4694-ABEE-7317E599F2B9}" srcOrd="0" destOrd="0" presId="urn:microsoft.com/office/officeart/2005/8/layout/process1"/>
    <dgm:cxn modelId="{41628BFF-B6EF-46A7-A9B2-24E9404F680C}" srcId="{8460C092-45E4-495F-AB4D-922B9CE57B3B}" destId="{F430919C-5080-4C78-9E69-70CB0AEFB0B0}" srcOrd="3" destOrd="0" parTransId="{565F45F0-0E2C-4A47-867F-97CDB3CB5D43}" sibTransId="{B65C347B-E4EA-4DA2-A3F4-01E00722630E}"/>
    <dgm:cxn modelId="{23D70814-EC35-425E-8138-5E149B933367}" type="presParOf" srcId="{C3261F5F-FC30-49D2-8D9F-C4D602EC8652}" destId="{3AF0D85E-01BC-4649-B666-0CC90B9AA5A9}" srcOrd="0" destOrd="0" presId="urn:microsoft.com/office/officeart/2005/8/layout/process1"/>
    <dgm:cxn modelId="{578BCEDC-EF1F-44DC-AF28-FDD92C2977F5}" type="presParOf" srcId="{C3261F5F-FC30-49D2-8D9F-C4D602EC8652}" destId="{BF664340-B58B-417F-B845-8026CD9B9A86}" srcOrd="1" destOrd="0" presId="urn:microsoft.com/office/officeart/2005/8/layout/process1"/>
    <dgm:cxn modelId="{2CDE9B82-1534-4048-9E63-94430FF60BA4}" type="presParOf" srcId="{BF664340-B58B-417F-B845-8026CD9B9A86}" destId="{F0146A99-8E30-402B-99F9-C7FFCF8A124C}" srcOrd="0" destOrd="0" presId="urn:microsoft.com/office/officeart/2005/8/layout/process1"/>
    <dgm:cxn modelId="{741EA378-D5FA-4ABF-AC37-04C2741A3E45}" type="presParOf" srcId="{C3261F5F-FC30-49D2-8D9F-C4D602EC8652}" destId="{9FF52AE1-C209-40A4-81A5-4AF63B9671B6}" srcOrd="2" destOrd="0" presId="urn:microsoft.com/office/officeart/2005/8/layout/process1"/>
    <dgm:cxn modelId="{576061DC-7A4F-48B3-8AEC-101911F32709}" type="presParOf" srcId="{C3261F5F-FC30-49D2-8D9F-C4D602EC8652}" destId="{5E6E8865-1B2B-4855-9715-5B54E3BFF9F3}" srcOrd="3" destOrd="0" presId="urn:microsoft.com/office/officeart/2005/8/layout/process1"/>
    <dgm:cxn modelId="{22903B70-BB2F-4078-9F85-AD8854D17BF6}" type="presParOf" srcId="{5E6E8865-1B2B-4855-9715-5B54E3BFF9F3}" destId="{3548359D-A420-4A37-8B36-2C35F8688555}" srcOrd="0" destOrd="0" presId="urn:microsoft.com/office/officeart/2005/8/layout/process1"/>
    <dgm:cxn modelId="{414AFAF4-1BE2-4E8A-8287-B5BD9639C6D3}" type="presParOf" srcId="{C3261F5F-FC30-49D2-8D9F-C4D602EC8652}" destId="{CB9CC5CF-BE66-4ECA-967F-4BF2F06F6293}" srcOrd="4" destOrd="0" presId="urn:microsoft.com/office/officeart/2005/8/layout/process1"/>
    <dgm:cxn modelId="{4763A30D-1741-43AA-8EEA-0CC7AE21A932}" type="presParOf" srcId="{C3261F5F-FC30-49D2-8D9F-C4D602EC8652}" destId="{2E7C42CB-55E2-4ED0-9981-F26BD48B755A}" srcOrd="5" destOrd="0" presId="urn:microsoft.com/office/officeart/2005/8/layout/process1"/>
    <dgm:cxn modelId="{EFC3DF6E-28EA-45B7-9630-B285A373C9AE}" type="presParOf" srcId="{2E7C42CB-55E2-4ED0-9981-F26BD48B755A}" destId="{D296DD47-C98C-4BC3-8BD5-5617BBB1AFB5}" srcOrd="0" destOrd="0" presId="urn:microsoft.com/office/officeart/2005/8/layout/process1"/>
    <dgm:cxn modelId="{6E8D0EE3-2851-429B-89DE-D94A414B0730}" type="presParOf" srcId="{C3261F5F-FC30-49D2-8D9F-C4D602EC8652}" destId="{55C35049-DEA9-4694-ABEE-7317E599F2B9}" srcOrd="6" destOrd="0" presId="urn:microsoft.com/office/officeart/2005/8/layout/process1"/>
    <dgm:cxn modelId="{17DFAFE0-A48B-434D-9CCF-D3E5AB046A51}" type="presParOf" srcId="{C3261F5F-FC30-49D2-8D9F-C4D602EC8652}" destId="{47234012-B619-4E0F-9457-FE23B1EF5BC7}" srcOrd="7" destOrd="0" presId="urn:microsoft.com/office/officeart/2005/8/layout/process1"/>
    <dgm:cxn modelId="{A4A84595-5672-4236-8EEE-95065DA3264D}" type="presParOf" srcId="{47234012-B619-4E0F-9457-FE23B1EF5BC7}" destId="{4BD7C3F7-05C4-4A41-B828-5E981859173D}" srcOrd="0" destOrd="0" presId="urn:microsoft.com/office/officeart/2005/8/layout/process1"/>
    <dgm:cxn modelId="{6E78DFE0-CBD5-407F-AD64-8E708457E6E0}" type="presParOf" srcId="{C3261F5F-FC30-49D2-8D9F-C4D602EC8652}" destId="{C9323D51-808C-48A5-ABB3-B4DE64C23EC7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D85E-01BC-4649-B666-0CC90B9AA5A9}">
      <dsp:nvSpPr>
        <dsp:cNvPr id="0" name=""/>
        <dsp:cNvSpPr/>
      </dsp:nvSpPr>
      <dsp:spPr>
        <a:xfrm>
          <a:off x="5134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/>
            <a:t>Reach</a:t>
          </a:r>
        </a:p>
      </dsp:txBody>
      <dsp:txXfrm>
        <a:off x="33106" y="1726125"/>
        <a:ext cx="1535772" cy="899086"/>
      </dsp:txXfrm>
    </dsp:sp>
    <dsp:sp modelId="{BF664340-B58B-417F-B845-8026CD9B9A86}">
      <dsp:nvSpPr>
        <dsp:cNvPr id="0" name=""/>
        <dsp:cNvSpPr/>
      </dsp:nvSpPr>
      <dsp:spPr>
        <a:xfrm>
          <a:off x="1756023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1756023" y="2057245"/>
        <a:ext cx="236210" cy="236847"/>
      </dsp:txXfrm>
    </dsp:sp>
    <dsp:sp modelId="{9FF52AE1-C209-40A4-81A5-4AF63B9671B6}">
      <dsp:nvSpPr>
        <dsp:cNvPr id="0" name=""/>
        <dsp:cNvSpPr/>
      </dsp:nvSpPr>
      <dsp:spPr>
        <a:xfrm>
          <a:off x="2233538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/>
            <a:t>Acquisition</a:t>
          </a:r>
        </a:p>
      </dsp:txBody>
      <dsp:txXfrm>
        <a:off x="2261510" y="1726125"/>
        <a:ext cx="1535772" cy="899086"/>
      </dsp:txXfrm>
    </dsp:sp>
    <dsp:sp modelId="{5E6E8865-1B2B-4855-9715-5B54E3BFF9F3}">
      <dsp:nvSpPr>
        <dsp:cNvPr id="0" name=""/>
        <dsp:cNvSpPr/>
      </dsp:nvSpPr>
      <dsp:spPr>
        <a:xfrm>
          <a:off x="3984426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3984426" y="2057245"/>
        <a:ext cx="236210" cy="236847"/>
      </dsp:txXfrm>
    </dsp:sp>
    <dsp:sp modelId="{CB9CC5CF-BE66-4ECA-967F-4BF2F06F6293}">
      <dsp:nvSpPr>
        <dsp:cNvPr id="0" name=""/>
        <dsp:cNvSpPr/>
      </dsp:nvSpPr>
      <dsp:spPr>
        <a:xfrm>
          <a:off x="4461941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/>
            <a:t>Activation</a:t>
          </a:r>
        </a:p>
      </dsp:txBody>
      <dsp:txXfrm>
        <a:off x="4489913" y="1726125"/>
        <a:ext cx="1535772" cy="899086"/>
      </dsp:txXfrm>
    </dsp:sp>
    <dsp:sp modelId="{2E7C42CB-55E2-4ED0-9981-F26BD48B755A}">
      <dsp:nvSpPr>
        <dsp:cNvPr id="0" name=""/>
        <dsp:cNvSpPr/>
      </dsp:nvSpPr>
      <dsp:spPr>
        <a:xfrm>
          <a:off x="6212830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6212830" y="2057245"/>
        <a:ext cx="236210" cy="236847"/>
      </dsp:txXfrm>
    </dsp:sp>
    <dsp:sp modelId="{55C35049-DEA9-4694-ABEE-7317E599F2B9}">
      <dsp:nvSpPr>
        <dsp:cNvPr id="0" name=""/>
        <dsp:cNvSpPr/>
      </dsp:nvSpPr>
      <dsp:spPr>
        <a:xfrm>
          <a:off x="6690345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i="0" kern="1200" dirty="0"/>
            <a:t>Retention/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i="0" kern="1200" dirty="0"/>
            <a:t>Engagement</a:t>
          </a:r>
          <a:endParaRPr lang="en-IN" sz="2100" b="1" kern="1200" dirty="0"/>
        </a:p>
      </dsp:txBody>
      <dsp:txXfrm>
        <a:off x="6718317" y="1726125"/>
        <a:ext cx="1535772" cy="899086"/>
      </dsp:txXfrm>
    </dsp:sp>
    <dsp:sp modelId="{47234012-B619-4E0F-9457-FE23B1EF5BC7}">
      <dsp:nvSpPr>
        <dsp:cNvPr id="0" name=""/>
        <dsp:cNvSpPr/>
      </dsp:nvSpPr>
      <dsp:spPr>
        <a:xfrm>
          <a:off x="8441233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8441233" y="2057245"/>
        <a:ext cx="236210" cy="236847"/>
      </dsp:txXfrm>
    </dsp:sp>
    <dsp:sp modelId="{C9323D51-808C-48A5-ABB3-B4DE64C23EC7}">
      <dsp:nvSpPr>
        <dsp:cNvPr id="0" name=""/>
        <dsp:cNvSpPr/>
      </dsp:nvSpPr>
      <dsp:spPr>
        <a:xfrm>
          <a:off x="8918748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i="0" kern="1200"/>
            <a:t>Loyalty</a:t>
          </a:r>
          <a:endParaRPr lang="en-IN" sz="2100" kern="1200" dirty="0"/>
        </a:p>
      </dsp:txBody>
      <dsp:txXfrm>
        <a:off x="8946720" y="1726125"/>
        <a:ext cx="1535772" cy="8990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D85E-01BC-4649-B666-0CC90B9AA5A9}">
      <dsp:nvSpPr>
        <dsp:cNvPr id="0" name=""/>
        <dsp:cNvSpPr/>
      </dsp:nvSpPr>
      <dsp:spPr>
        <a:xfrm>
          <a:off x="4155" y="0"/>
          <a:ext cx="4250902" cy="176073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1" kern="1200" dirty="0"/>
            <a:t>Reach: </a:t>
          </a:r>
        </a:p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000" b="0" kern="1200" dirty="0"/>
            <a:t>Product awareness or discovery</a:t>
          </a:r>
        </a:p>
      </dsp:txBody>
      <dsp:txXfrm>
        <a:off x="55725" y="51570"/>
        <a:ext cx="4147762" cy="16575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D85E-01BC-4649-B666-0CC90B9AA5A9}">
      <dsp:nvSpPr>
        <dsp:cNvPr id="0" name=""/>
        <dsp:cNvSpPr/>
      </dsp:nvSpPr>
      <dsp:spPr>
        <a:xfrm>
          <a:off x="2" y="18791"/>
          <a:ext cx="2419991" cy="1451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Reach</a:t>
          </a:r>
        </a:p>
      </dsp:txBody>
      <dsp:txXfrm>
        <a:off x="42529" y="61318"/>
        <a:ext cx="2334937" cy="1366941"/>
      </dsp:txXfrm>
    </dsp:sp>
    <dsp:sp modelId="{BF664340-B58B-417F-B845-8026CD9B9A86}">
      <dsp:nvSpPr>
        <dsp:cNvPr id="0" name=""/>
        <dsp:cNvSpPr/>
      </dsp:nvSpPr>
      <dsp:spPr>
        <a:xfrm rot="9240">
          <a:off x="2659039" y="449286"/>
          <a:ext cx="506781" cy="60015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500" kern="1200"/>
        </a:p>
      </dsp:txBody>
      <dsp:txXfrm>
        <a:off x="2659039" y="569113"/>
        <a:ext cx="354747" cy="360095"/>
      </dsp:txXfrm>
    </dsp:sp>
    <dsp:sp modelId="{9FF52AE1-C209-40A4-81A5-4AF63B9671B6}">
      <dsp:nvSpPr>
        <dsp:cNvPr id="0" name=""/>
        <dsp:cNvSpPr/>
      </dsp:nvSpPr>
      <dsp:spPr>
        <a:xfrm>
          <a:off x="3376181" y="27866"/>
          <a:ext cx="2419991" cy="14519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1" kern="1200" dirty="0"/>
            <a:t>Acquisition:</a:t>
          </a:r>
        </a:p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3300" b="0" kern="1200" dirty="0"/>
            <a:t>Try or buy</a:t>
          </a:r>
        </a:p>
      </dsp:txBody>
      <dsp:txXfrm>
        <a:off x="3418708" y="70393"/>
        <a:ext cx="2334937" cy="136694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D85E-01BC-4649-B666-0CC90B9AA5A9}">
      <dsp:nvSpPr>
        <dsp:cNvPr id="0" name=""/>
        <dsp:cNvSpPr/>
      </dsp:nvSpPr>
      <dsp:spPr>
        <a:xfrm>
          <a:off x="9242" y="1346949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/>
            <a:t>Reach</a:t>
          </a:r>
        </a:p>
      </dsp:txBody>
      <dsp:txXfrm>
        <a:off x="57787" y="1395494"/>
        <a:ext cx="2665308" cy="1560349"/>
      </dsp:txXfrm>
    </dsp:sp>
    <dsp:sp modelId="{BF664340-B58B-417F-B845-8026CD9B9A86}">
      <dsp:nvSpPr>
        <dsp:cNvPr id="0" name=""/>
        <dsp:cNvSpPr/>
      </dsp:nvSpPr>
      <dsp:spPr>
        <a:xfrm>
          <a:off x="3047880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/>
        </a:p>
      </dsp:txBody>
      <dsp:txXfrm>
        <a:off x="3047880" y="1970146"/>
        <a:ext cx="409940" cy="411044"/>
      </dsp:txXfrm>
    </dsp:sp>
    <dsp:sp modelId="{9FF52AE1-C209-40A4-81A5-4AF63B9671B6}">
      <dsp:nvSpPr>
        <dsp:cNvPr id="0" name=""/>
        <dsp:cNvSpPr/>
      </dsp:nvSpPr>
      <dsp:spPr>
        <a:xfrm>
          <a:off x="3876600" y="1346949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/>
            <a:t>Acquisition</a:t>
          </a:r>
        </a:p>
      </dsp:txBody>
      <dsp:txXfrm>
        <a:off x="3925145" y="1395494"/>
        <a:ext cx="2665308" cy="1560349"/>
      </dsp:txXfrm>
    </dsp:sp>
    <dsp:sp modelId="{5E6E8865-1B2B-4855-9715-5B54E3BFF9F3}">
      <dsp:nvSpPr>
        <dsp:cNvPr id="0" name=""/>
        <dsp:cNvSpPr/>
      </dsp:nvSpPr>
      <dsp:spPr>
        <a:xfrm>
          <a:off x="6915239" y="1833131"/>
          <a:ext cx="585628" cy="68507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200" kern="1200"/>
        </a:p>
      </dsp:txBody>
      <dsp:txXfrm>
        <a:off x="6915239" y="1970146"/>
        <a:ext cx="409940" cy="411044"/>
      </dsp:txXfrm>
    </dsp:sp>
    <dsp:sp modelId="{CB9CC5CF-BE66-4ECA-967F-4BF2F06F6293}">
      <dsp:nvSpPr>
        <dsp:cNvPr id="0" name=""/>
        <dsp:cNvSpPr/>
      </dsp:nvSpPr>
      <dsp:spPr>
        <a:xfrm>
          <a:off x="7743958" y="1346949"/>
          <a:ext cx="2762398" cy="16574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/>
            <a:t>Activation: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0" kern="1200" dirty="0"/>
            <a:t>Invest in product</a:t>
          </a:r>
        </a:p>
      </dsp:txBody>
      <dsp:txXfrm>
        <a:off x="7792503" y="1395494"/>
        <a:ext cx="2665308" cy="156034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D85E-01BC-4649-B666-0CC90B9AA5A9}">
      <dsp:nvSpPr>
        <dsp:cNvPr id="0" name=""/>
        <dsp:cNvSpPr/>
      </dsp:nvSpPr>
      <dsp:spPr>
        <a:xfrm>
          <a:off x="4621" y="1569532"/>
          <a:ext cx="2020453" cy="1212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1" kern="1200" dirty="0"/>
            <a:t>Reach</a:t>
          </a:r>
        </a:p>
      </dsp:txBody>
      <dsp:txXfrm>
        <a:off x="40127" y="1605038"/>
        <a:ext cx="1949441" cy="1141260"/>
      </dsp:txXfrm>
    </dsp:sp>
    <dsp:sp modelId="{BF664340-B58B-417F-B845-8026CD9B9A86}">
      <dsp:nvSpPr>
        <dsp:cNvPr id="0" name=""/>
        <dsp:cNvSpPr/>
      </dsp:nvSpPr>
      <dsp:spPr>
        <a:xfrm>
          <a:off x="222711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2227119" y="2025346"/>
        <a:ext cx="299835" cy="300644"/>
      </dsp:txXfrm>
    </dsp:sp>
    <dsp:sp modelId="{9FF52AE1-C209-40A4-81A5-4AF63B9671B6}">
      <dsp:nvSpPr>
        <dsp:cNvPr id="0" name=""/>
        <dsp:cNvSpPr/>
      </dsp:nvSpPr>
      <dsp:spPr>
        <a:xfrm>
          <a:off x="2833255" y="1569532"/>
          <a:ext cx="2020453" cy="1212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1" kern="1200" dirty="0"/>
            <a:t>Acquisition</a:t>
          </a:r>
        </a:p>
      </dsp:txBody>
      <dsp:txXfrm>
        <a:off x="2868761" y="1605038"/>
        <a:ext cx="1949441" cy="1141260"/>
      </dsp:txXfrm>
    </dsp:sp>
    <dsp:sp modelId="{5E6E8865-1B2B-4855-9715-5B54E3BFF9F3}">
      <dsp:nvSpPr>
        <dsp:cNvPr id="0" name=""/>
        <dsp:cNvSpPr/>
      </dsp:nvSpPr>
      <dsp:spPr>
        <a:xfrm>
          <a:off x="5055754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5055754" y="2025346"/>
        <a:ext cx="299835" cy="300644"/>
      </dsp:txXfrm>
    </dsp:sp>
    <dsp:sp modelId="{CB9CC5CF-BE66-4ECA-967F-4BF2F06F6293}">
      <dsp:nvSpPr>
        <dsp:cNvPr id="0" name=""/>
        <dsp:cNvSpPr/>
      </dsp:nvSpPr>
      <dsp:spPr>
        <a:xfrm>
          <a:off x="5661890" y="1569532"/>
          <a:ext cx="2020453" cy="1212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1" kern="1200" dirty="0"/>
            <a:t>Activation</a:t>
          </a:r>
        </a:p>
      </dsp:txBody>
      <dsp:txXfrm>
        <a:off x="5697396" y="1605038"/>
        <a:ext cx="1949441" cy="1141260"/>
      </dsp:txXfrm>
    </dsp:sp>
    <dsp:sp modelId="{2E7C42CB-55E2-4ED0-9981-F26BD48B755A}">
      <dsp:nvSpPr>
        <dsp:cNvPr id="0" name=""/>
        <dsp:cNvSpPr/>
      </dsp:nvSpPr>
      <dsp:spPr>
        <a:xfrm>
          <a:off x="7884389" y="1925132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2100" kern="1200"/>
        </a:p>
      </dsp:txBody>
      <dsp:txXfrm>
        <a:off x="7884389" y="2025346"/>
        <a:ext cx="299835" cy="300644"/>
      </dsp:txXfrm>
    </dsp:sp>
    <dsp:sp modelId="{55C35049-DEA9-4694-ABEE-7317E599F2B9}">
      <dsp:nvSpPr>
        <dsp:cNvPr id="0" name=""/>
        <dsp:cNvSpPr/>
      </dsp:nvSpPr>
      <dsp:spPr>
        <a:xfrm>
          <a:off x="8490525" y="1569532"/>
          <a:ext cx="2020453" cy="121227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1" i="0" kern="1200" dirty="0"/>
            <a:t>Retention/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600" b="1" i="0" kern="1200" dirty="0"/>
            <a:t>Engagement</a:t>
          </a:r>
          <a:endParaRPr lang="en-IN" sz="2600" b="1" kern="1200" dirty="0"/>
        </a:p>
      </dsp:txBody>
      <dsp:txXfrm>
        <a:off x="8526031" y="1605038"/>
        <a:ext cx="1949441" cy="114126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0D85E-01BC-4649-B666-0CC90B9AA5A9}">
      <dsp:nvSpPr>
        <dsp:cNvPr id="0" name=""/>
        <dsp:cNvSpPr/>
      </dsp:nvSpPr>
      <dsp:spPr>
        <a:xfrm>
          <a:off x="5134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/>
            <a:t>Reach</a:t>
          </a:r>
        </a:p>
      </dsp:txBody>
      <dsp:txXfrm>
        <a:off x="33106" y="1726125"/>
        <a:ext cx="1535772" cy="899086"/>
      </dsp:txXfrm>
    </dsp:sp>
    <dsp:sp modelId="{BF664340-B58B-417F-B845-8026CD9B9A86}">
      <dsp:nvSpPr>
        <dsp:cNvPr id="0" name=""/>
        <dsp:cNvSpPr/>
      </dsp:nvSpPr>
      <dsp:spPr>
        <a:xfrm>
          <a:off x="1756023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1756023" y="2057245"/>
        <a:ext cx="236210" cy="236847"/>
      </dsp:txXfrm>
    </dsp:sp>
    <dsp:sp modelId="{9FF52AE1-C209-40A4-81A5-4AF63B9671B6}">
      <dsp:nvSpPr>
        <dsp:cNvPr id="0" name=""/>
        <dsp:cNvSpPr/>
      </dsp:nvSpPr>
      <dsp:spPr>
        <a:xfrm>
          <a:off x="2233538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/>
            <a:t>Acquisition</a:t>
          </a:r>
        </a:p>
      </dsp:txBody>
      <dsp:txXfrm>
        <a:off x="2261510" y="1726125"/>
        <a:ext cx="1535772" cy="899086"/>
      </dsp:txXfrm>
    </dsp:sp>
    <dsp:sp modelId="{5E6E8865-1B2B-4855-9715-5B54E3BFF9F3}">
      <dsp:nvSpPr>
        <dsp:cNvPr id="0" name=""/>
        <dsp:cNvSpPr/>
      </dsp:nvSpPr>
      <dsp:spPr>
        <a:xfrm>
          <a:off x="3984426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3984426" y="2057245"/>
        <a:ext cx="236210" cy="236847"/>
      </dsp:txXfrm>
    </dsp:sp>
    <dsp:sp modelId="{CB9CC5CF-BE66-4ECA-967F-4BF2F06F6293}">
      <dsp:nvSpPr>
        <dsp:cNvPr id="0" name=""/>
        <dsp:cNvSpPr/>
      </dsp:nvSpPr>
      <dsp:spPr>
        <a:xfrm>
          <a:off x="4461941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kern="1200" dirty="0"/>
            <a:t>Activation</a:t>
          </a:r>
        </a:p>
      </dsp:txBody>
      <dsp:txXfrm>
        <a:off x="4489913" y="1726125"/>
        <a:ext cx="1535772" cy="899086"/>
      </dsp:txXfrm>
    </dsp:sp>
    <dsp:sp modelId="{2E7C42CB-55E2-4ED0-9981-F26BD48B755A}">
      <dsp:nvSpPr>
        <dsp:cNvPr id="0" name=""/>
        <dsp:cNvSpPr/>
      </dsp:nvSpPr>
      <dsp:spPr>
        <a:xfrm>
          <a:off x="6212830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6212830" y="2057245"/>
        <a:ext cx="236210" cy="236847"/>
      </dsp:txXfrm>
    </dsp:sp>
    <dsp:sp modelId="{55C35049-DEA9-4694-ABEE-7317E599F2B9}">
      <dsp:nvSpPr>
        <dsp:cNvPr id="0" name=""/>
        <dsp:cNvSpPr/>
      </dsp:nvSpPr>
      <dsp:spPr>
        <a:xfrm>
          <a:off x="6690345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i="0" kern="1200" dirty="0"/>
            <a:t>Retention/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i="0" kern="1200" dirty="0"/>
            <a:t>Engagement</a:t>
          </a:r>
          <a:endParaRPr lang="en-IN" sz="2100" b="1" kern="1200" dirty="0"/>
        </a:p>
      </dsp:txBody>
      <dsp:txXfrm>
        <a:off x="6718317" y="1726125"/>
        <a:ext cx="1535772" cy="899086"/>
      </dsp:txXfrm>
    </dsp:sp>
    <dsp:sp modelId="{47234012-B619-4E0F-9457-FE23B1EF5BC7}">
      <dsp:nvSpPr>
        <dsp:cNvPr id="0" name=""/>
        <dsp:cNvSpPr/>
      </dsp:nvSpPr>
      <dsp:spPr>
        <a:xfrm>
          <a:off x="8441233" y="1978296"/>
          <a:ext cx="337443" cy="39474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IN" sz="1600" kern="1200"/>
        </a:p>
      </dsp:txBody>
      <dsp:txXfrm>
        <a:off x="8441233" y="2057245"/>
        <a:ext cx="236210" cy="236847"/>
      </dsp:txXfrm>
    </dsp:sp>
    <dsp:sp modelId="{C9323D51-808C-48A5-ABB3-B4DE64C23EC7}">
      <dsp:nvSpPr>
        <dsp:cNvPr id="0" name=""/>
        <dsp:cNvSpPr/>
      </dsp:nvSpPr>
      <dsp:spPr>
        <a:xfrm>
          <a:off x="8918748" y="1698153"/>
          <a:ext cx="1591716" cy="9550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b="1" i="0" kern="1200"/>
            <a:t>Loyalty</a:t>
          </a:r>
          <a:endParaRPr lang="en-IN" sz="2100" kern="1200" dirty="0"/>
        </a:p>
      </dsp:txBody>
      <dsp:txXfrm>
        <a:off x="8946720" y="1726125"/>
        <a:ext cx="1535772" cy="899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45400-2A23-41E2-A803-CE08992BF82C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3BD4F-FBCF-4F25-8FD2-858709C985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3262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zedaio.medium.com/the-5-stages-of-user-journey-in-product-management-caaa3bb31789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zedaio.medium.com/the-5-stages-of-user-journey-in-product-management-caaa3bb31789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zedaio.medium.com/the-5-stages-of-user-journey-in-product-management-caaa3bb31789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edaio.medium.com/the-5-stages-of-user-journey-in-product-management-caaa3bb31789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zedaio.medium.com/the-5-stages-of-user-journey-in-product-management-caaa3bb31789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zedaio.medium.com/the-5-stages-of-user-journey-in-product-management-caaa3bb31789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26176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ED248F-0F01-398C-4751-396237B2A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2AA22C-A896-FC9C-CB9B-9723C491CB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CAF1C9-DC52-20B3-D8DF-E819C93C3E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Assist user inside the application (frictionless learning experience)</a:t>
            </a:r>
          </a:p>
          <a:p>
            <a:r>
              <a:rPr lang="en-US" dirty="0"/>
              <a:t>Empower users to accomplish their tasks efficiently (self-service)</a:t>
            </a:r>
            <a:endParaRPr lang="en-US" dirty="0">
              <a:cs typeface="Calibri"/>
            </a:endParaRPr>
          </a:p>
          <a:p>
            <a:r>
              <a:rPr lang="en-US" dirty="0"/>
              <a:t>Reduce frustration associated with learning curves or errors</a:t>
            </a:r>
          </a:p>
          <a:p>
            <a:r>
              <a:rPr lang="en-US" dirty="0"/>
              <a:t>Enhance user satisfaction and engagement with the software application. (product adoption)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attendees could benefit from seeing a few real-use examples. Apps like Swiggy, Zomato, Ola, provide chat support to assist uses in-app. Chat support is one of the aspects of in-app assistance - other apps like ICICI corporate bank has self-help available in/on-app(see the right margin) - https://cibnext.icicibank.com/corp/AuthenticationController?FORMSGROUP_ID__=AuthenticationFG&amp;__START_TRAN_FLAG__=Y&amp;FG_BUTTONS__=LOAD&amp;ACTION.LOAD=Y&amp;AuthenticationFG.LOGIN_FLAG=1&amp;BANK_ID=ICI&amp;ITM=nli_corp_primer_login_btn_desk&amp;_ga=2.105267779.1300325940.1709063148-1682123359.1709063148. 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438CF1-BAAA-6277-7329-B15E3C4FB3F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540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E6C65C-6CD8-8D02-880B-1A43CDFBE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5639F6-C4DB-7025-76C6-47E93C5E5C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ECF8B-262C-3F2D-F514-AA447E7095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A2C5B-D4C4-9998-35A4-47BAEBE1DF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3836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14E7B-D882-F1A0-65EB-FD7A9B24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CDBDEF-B079-34A4-C51F-E5BB1B03C1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3DD21-735A-22F0-D476-88D0FAFFC7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6EAE3-5590-3F75-AE17-44B5ECB3DB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833695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342F7E-78AD-E09E-8EB0-F86D131AAE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5AC48-6212-651D-4487-36A7F4B65C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766110-E194-BE5D-EF9C-F44F0B4D3F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E8C2AB-0F85-52FB-6395-6717FF91C2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973008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ADA370-D364-3154-5DF8-B51711EF15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87CC53-6139-271B-D0B3-EA1302A839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E728EC-4EE1-736B-2DAA-4FA270AFCA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Introduction (1 minute):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Introduce the importance of understanding user needs in the context of in-app assistance.</a:t>
            </a:r>
          </a:p>
          <a:p>
            <a:r>
              <a:rPr lang="en-IN" dirty="0"/>
              <a:t>Significance of Understanding User Needs (2 minutes):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Discuss the critical role of user research and analysis in identifying user needs and preferences.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Explain how understanding user </a:t>
            </a:r>
            <a:r>
              <a:rPr lang="en-IN" dirty="0" err="1"/>
              <a:t>behavior</a:t>
            </a:r>
            <a:r>
              <a:rPr lang="en-IN" dirty="0"/>
              <a:t> and pain points informs the development of effective in-app assistance.</a:t>
            </a:r>
          </a:p>
          <a:p>
            <a:r>
              <a:rPr lang="en-IN" dirty="0"/>
              <a:t>User-Centric Approach to Content Creation (3 minutes):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Define the user-centric approach to content creation, emphasizing the importance of tailoring content to meet the specific needs and preferences of the target audience.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Discuss strategies for gathering user feedback and incorporating it into the development of in-app assistance materials.</a:t>
            </a:r>
          </a:p>
          <a:p>
            <a:r>
              <a:rPr lang="en-IN" dirty="0"/>
              <a:t>Impact of Well-Crafted In-App Assistance (2 minutes):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Highlight the direct correlation between well-crafted in-app assistance and user satisfaction.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Share examples or case studies illustrating how addressing user needs through effective assistance leads to improved user engagement and retention.</a:t>
            </a:r>
          </a:p>
          <a:p>
            <a:pPr>
              <a:buFont typeface="Arial"/>
            </a:pPr>
            <a:endParaRPr lang="en-IN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ECDBB4-72D1-354F-0EC1-15D8795D8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801559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E356E-97E0-FBFF-A73A-8E8939511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339ABBF-4B75-CADC-3407-60901CC66E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3CA256-A280-CA07-64CC-CB2561CA25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3A7E5D-8975-DA12-FDA5-328D49FC4D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624268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6D225C-48DE-7E17-F0BC-9AF821835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56CADE-4A38-E777-32FF-DA91057306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885E43-27C5-C43D-0021-C723477FF6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Introduction (1 minute):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Introduce onboarding content and its importance in guiding new users through the initial steps of using an application.</a:t>
            </a:r>
            <a:endParaRPr lang="en-IN" dirty="0">
              <a:cs typeface="Calibri"/>
            </a:endParaRPr>
          </a:p>
          <a:p>
            <a:r>
              <a:rPr lang="en-IN" dirty="0"/>
              <a:t>Role of Writers in Onboarding Content (2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Discuss the responsibilities of writers in creating welcoming messages, tutorials, and getting started guides for new users.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Emphasize the writer's role in ensuring onboarding content is clear, concise, and accessible to users of all skill levels.</a:t>
            </a:r>
            <a:endParaRPr lang="en-IN" dirty="0">
              <a:cs typeface="Calibri"/>
            </a:endParaRPr>
          </a:p>
          <a:p>
            <a:r>
              <a:rPr lang="en-IN" dirty="0"/>
              <a:t>Importance of Getting Started Guides (2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Explain why getting started guides are essential for helping new users navigate an application's features and functionalities.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Discuss best practices for designing and structuring getting started guides to optimize user comprehension and engagement.</a:t>
            </a:r>
            <a:endParaRPr lang="en-IN" dirty="0">
              <a:cs typeface="Calibri"/>
            </a:endParaRPr>
          </a:p>
          <a:p>
            <a:r>
              <a:rPr lang="en-IN" dirty="0"/>
              <a:t>Showcase of Successful Onboarding Content (2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Showcase examples of successful onboarding content from popular applications.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 err="1"/>
              <a:t>Analyze</a:t>
            </a:r>
            <a:r>
              <a:rPr lang="en-IN" dirty="0"/>
              <a:t> what makes these examples effective in guiding users through the onboarding process and fostering a positive initial experience.</a:t>
            </a:r>
            <a:endParaRPr lang="en-IN" dirty="0">
              <a:cs typeface="Calibri"/>
            </a:endParaRPr>
          </a:p>
          <a:p>
            <a:endParaRPr lang="en-IN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CF10E-0DA8-E110-0EE8-DBE8A3B195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38929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D62B2-1909-878C-EB1D-D12797903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2D9B34-9CD4-BDD6-5BB5-FB2BA9CAD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3253E3-63A9-FE66-435D-9FE5155F6D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36938-34D1-7447-CCD6-274B1C1DE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66497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D9885-A7C4-071A-FC33-6466BA13B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CEC50A-678B-CC9E-48DE-5C1CB6513A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0740E4-2375-BC44-322F-0DFE36D712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Introduction (1 minute):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Introduce the concept of contextual help and its role in providing timely assistance within the application interface.</a:t>
            </a:r>
            <a:endParaRPr lang="en-IN" dirty="0">
              <a:cs typeface="Calibri"/>
            </a:endParaRPr>
          </a:p>
          <a:p>
            <a:r>
              <a:rPr lang="en-IN" dirty="0"/>
              <a:t>Explanation of Concept (2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Define contextual help as real-time guidance provided to users at the point of need within the application interface.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Differentiate contextual help from traditional documentation by highlighting its immediacy and relevance.</a:t>
            </a:r>
            <a:endParaRPr lang="en-IN" dirty="0">
              <a:cs typeface="Calibri"/>
            </a:endParaRPr>
          </a:p>
          <a:p>
            <a:r>
              <a:rPr lang="en-IN" dirty="0"/>
              <a:t>Writer's Role (3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Explain the critical role of technical writers in creating contextual help content, such as tooltips, hover texts, and in-context guides.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Discuss the writer's responsibility in crafting clear, concise, and user-friendly assistance materials that align with user needs.</a:t>
            </a:r>
            <a:endParaRPr lang="en-IN" dirty="0">
              <a:cs typeface="Calibri"/>
            </a:endParaRPr>
          </a:p>
          <a:p>
            <a:r>
              <a:rPr lang="en-IN" dirty="0"/>
              <a:t>Strategies for Delivery (3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Discuss various strategies for delivering contextual help effectively, including the use of tooltips, hover texts, and interactive overlays.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Emphasize the importance of seamless integration with the application interface to provide a frictionless user experience.</a:t>
            </a:r>
            <a:endParaRPr lang="en-IN" dirty="0">
              <a:cs typeface="Calibri"/>
            </a:endParaRPr>
          </a:p>
          <a:p>
            <a:r>
              <a:rPr lang="en-IN" dirty="0"/>
              <a:t>Conclusion (1 minute):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Summarize the key points discussed in the section, emphasizing the significance of contextual help in improving user experience.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Encourage further exploration of contextual help strategies and the writer's role in crafting them.</a:t>
            </a:r>
            <a:endParaRPr lang="en-IN" dirty="0">
              <a:cs typeface="Calibri"/>
            </a:endParaRPr>
          </a:p>
          <a:p>
            <a:endParaRPr lang="en-IN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7E76F1-6527-7486-A501-F94CAA32B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006694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F879D-03DC-A5D4-1396-5836BF8C4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9271A9-4960-1B0D-ACED-8E68CD690E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8E730-4BFD-E2A9-6B6B-6159C6EDC7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Introduction (1 minute):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Introduce the importance of clear error messaging and effective troubleshooting in maintaining a positive user experience.</a:t>
            </a:r>
            <a:endParaRPr lang="en-IN" dirty="0">
              <a:cs typeface="Calibri"/>
            </a:endParaRPr>
          </a:p>
          <a:p>
            <a:r>
              <a:rPr lang="en-IN" dirty="0"/>
              <a:t>Writer's Role in Crafting Error Messages (2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Discuss the writer's responsibility in crafting clear, user-friendly error messages that help users understand and resolve issues.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Emphasize the importance of using plain language and providing actionable steps for error resolution.</a:t>
            </a:r>
            <a:endParaRPr lang="en-IN" dirty="0">
              <a:cs typeface="Calibri"/>
            </a:endParaRPr>
          </a:p>
          <a:p>
            <a:r>
              <a:rPr lang="en-IN" dirty="0"/>
              <a:t>Creating Comprehensive Troubleshooting Guides (2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Explore the writer's role in creating comprehensive troubleshooting guides that help users troubleshoot and resolve common issues.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Discuss best practices for organizing troubleshooting information and providing step-by-step instructions.</a:t>
            </a:r>
            <a:endParaRPr lang="en-IN" dirty="0">
              <a:cs typeface="Calibri"/>
            </a:endParaRPr>
          </a:p>
          <a:p>
            <a:r>
              <a:rPr lang="en-IN" dirty="0"/>
              <a:t>Impact of Effective Error Resolution (1 minute):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Highlight the impact of effective error resolution on user experience, including increased user satisfaction and retention.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Share examples of how well-crafted error messages and troubleshooting guides have improved the overall user experience in real-world scenarios.</a:t>
            </a:r>
            <a:endParaRPr lang="en-IN" dirty="0">
              <a:cs typeface="Calibri"/>
            </a:endParaRPr>
          </a:p>
          <a:p>
            <a:endParaRPr lang="en-IN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4B0438-8224-42B6-03D9-4B49AA9C3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0932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837220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5614F-2C7D-03DA-9219-8FAA779AA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42BD0CA-6B19-2A38-72F9-7BF15E3044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A16D8F-0A9E-8B13-A03E-F4C171DF16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7403A-5D4A-1036-A602-AA31E72248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95028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BB2EB-9BC3-9FF1-4E49-E6345DC6D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6D6744-0030-A1D4-AFA0-A82E99D1D8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7362A8-6322-63FD-5952-AD83A80012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Introduction (1 minute):</a:t>
            </a:r>
          </a:p>
          <a:p>
            <a:pPr marL="171450" indent="-171450">
              <a:buFont typeface="Arial"/>
              <a:buChar char="•"/>
            </a:pPr>
            <a:r>
              <a:rPr lang="en-IN"/>
              <a:t>Introduce the importance of in-app documentation and a searchable knowledge base in providing users with self-service support options.</a:t>
            </a:r>
          </a:p>
          <a:p>
            <a:r>
              <a:rPr lang="en-IN"/>
              <a:t>Integration of Embedded Documentation (2 minutes):</a:t>
            </a:r>
          </a:p>
          <a:p>
            <a:pPr marL="171450" indent="-171450">
              <a:buFont typeface="Arial"/>
              <a:buChar char="•"/>
            </a:pPr>
            <a:r>
              <a:rPr lang="en-IN" dirty="0"/>
              <a:t>Highlight the integration of embedded documentation within the application interface, allowing users to access relevant information without leaving the application.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Discuss the benefits of embedded documentation, such as improved user accessibility and reduced support overhead.</a:t>
            </a:r>
            <a:endParaRPr lang="en-IN" dirty="0">
              <a:cs typeface="Calibri"/>
            </a:endParaRPr>
          </a:p>
          <a:p>
            <a:r>
              <a:rPr lang="en-IN" dirty="0"/>
              <a:t>Importance of a Searchable Knowledge Base (2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Discuss the importance of a searchable knowledge base accessible from within the app, enabling users to quickly find answers to their questions.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Explore strategies for organizing and structuring a knowledge base to facilitate easy navigation and retrieval of information.</a:t>
            </a:r>
            <a:endParaRPr lang="en-IN" dirty="0">
              <a:cs typeface="Calibri"/>
            </a:endParaRPr>
          </a:p>
          <a:p>
            <a:r>
              <a:rPr lang="en-IN" dirty="0"/>
              <a:t>Showcase of Successful In-App Documentation Implementations (2 minutes):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/>
              <a:t>Showcase examples of successful in-app documentation implementations, highlighting their effectiveness in providing users with self-service support options.</a:t>
            </a:r>
            <a:endParaRPr lang="en-IN" dirty="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en-IN" dirty="0" err="1"/>
              <a:t>Analyze</a:t>
            </a:r>
            <a:r>
              <a:rPr lang="en-IN" dirty="0"/>
              <a:t> what makes these examples successful and how they contribute to a positive user experience.</a:t>
            </a:r>
            <a:endParaRPr lang="en-IN" dirty="0">
              <a:cs typeface="Calibri"/>
            </a:endParaRPr>
          </a:p>
          <a:p>
            <a:endParaRPr lang="en-IN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ABB5E-D1BF-8CBA-CB89-D04DA08A9B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167259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758AE-3563-AFA8-E209-29EC96027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AF471F-A424-E897-4C99-03AE51024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3DCC8-3093-9507-C30E-B1B07DFC0B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999C-0A2B-ABBB-043A-E2F44997B3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19626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E2D67-F614-7E78-2D3B-67345CDBD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D67D6C-E7F9-BB22-FEC3-5843B816A2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06AD2B-8FF6-5224-DD0F-CCAB1DD40A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/>
              <a:t>Introduction (1 minute):</a:t>
            </a:r>
          </a:p>
          <a:p>
            <a:pPr marL="171450" indent="-171450">
              <a:buFont typeface="Arial"/>
              <a:buChar char="•"/>
            </a:pPr>
            <a:r>
              <a:rPr lang="en-IN"/>
              <a:t>Introduce the importance of collecting user feedback and using it to drive continuous improvement in in-app assistance.</a:t>
            </a:r>
          </a:p>
          <a:p>
            <a:r>
              <a:rPr lang="en-IN"/>
              <a:t>Collecting User Feedback (2 minutes):</a:t>
            </a:r>
          </a:p>
          <a:p>
            <a:pPr marL="171450" indent="-171450">
              <a:buFont typeface="Arial"/>
              <a:buChar char="•"/>
            </a:pPr>
            <a:r>
              <a:rPr lang="en-IN"/>
              <a:t>Discuss strategies for collecting user feedback through forms, surveys, and other feedback mechanisms built into the application.</a:t>
            </a:r>
          </a:p>
          <a:p>
            <a:pPr marL="171450" indent="-171450">
              <a:buFont typeface="Arial"/>
              <a:buChar char="•"/>
            </a:pPr>
            <a:r>
              <a:rPr lang="en-IN"/>
              <a:t>Emphasize the importance of actively soliciting and listening to user feedback to identify areas for improvement.</a:t>
            </a:r>
          </a:p>
          <a:p>
            <a:r>
              <a:rPr lang="en-IN"/>
              <a:t>Using Feedback for Continuous Improvement (2 minutes):</a:t>
            </a:r>
          </a:p>
          <a:p>
            <a:pPr marL="171450" indent="-171450">
              <a:buFont typeface="Arial"/>
              <a:buChar char="•"/>
            </a:pPr>
            <a:r>
              <a:rPr lang="en-IN"/>
              <a:t>Explore how writers can use user feedback to identify pain points, usability issues, and areas for improvement in in-app assistance materials.</a:t>
            </a:r>
          </a:p>
          <a:p>
            <a:pPr marL="171450" indent="-171450">
              <a:buFont typeface="Arial"/>
              <a:buChar char="•"/>
            </a:pPr>
            <a:r>
              <a:rPr lang="en-IN"/>
              <a:t>Discuss strategies for incorporating user feedback into the iterative development process to drive continuous improvement.</a:t>
            </a:r>
          </a:p>
          <a:p>
            <a:r>
              <a:rPr lang="en-IN"/>
              <a:t>Conclusion and Q&amp;A (2 minutes):</a:t>
            </a:r>
          </a:p>
          <a:p>
            <a:pPr marL="171450" indent="-171450">
              <a:buFont typeface="Arial"/>
              <a:buChar char="•"/>
            </a:pPr>
            <a:r>
              <a:rPr lang="en-IN"/>
              <a:t>Summarize the key points discussed in the section, emphasizing the significance of contextual help in enhancing user experience.</a:t>
            </a:r>
          </a:p>
          <a:p>
            <a:pPr marL="171450" indent="-171450">
              <a:buFont typeface="Arial"/>
              <a:buChar char="•"/>
            </a:pPr>
            <a:r>
              <a:rPr lang="en-IN"/>
              <a:t>Encourage further exploration of contextual help strategies and the writer's role in crafting them.</a:t>
            </a:r>
          </a:p>
          <a:p>
            <a:endParaRPr lang="en-IN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2735D6-C713-3859-80B3-217D2E905B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67183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D6EA-FCEC-F2D0-4756-D8F08A74E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90BE2-55E6-2E31-94B9-84A3765EB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66746-DE6A-E843-D32C-EA7990629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Add different content types to your resource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Group resources under categories for a seamless customer experience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segmentation to personalize in-app support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Use an in-app widget to make your resource center easy to find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Embed your chatbot and ticketing software in your in-app support center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Embed video tutorials to keep users in-app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Track engagement with your resource center to improve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3C445-F728-CA91-E894-E430594BE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737734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10945-2F3D-232C-D42A-FEE042E82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1B3514-C5B6-EC80-335B-91825342D2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77C862-8109-EDB7-C249-A6E0649E5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E8A97-D5E1-22A9-8BA5-8D10C6F90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098339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D6EA-FCEC-F2D0-4756-D8F08A74E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D90BE2-55E6-2E31-94B9-84A3765EBC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466746-DE6A-E843-D32C-EA7990629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rtl="0">
              <a:spcBef>
                <a:spcPts val="0"/>
              </a:spcBef>
              <a:spcAft>
                <a:spcPts val="0"/>
              </a:spcAft>
            </a:pPr>
            <a:endParaRPr lang="en-IN" sz="1100" dirty="0"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Söhne"/>
              </a:rPr>
              <a:t>User-Centric Approach: significance of adopting a user-centric approach in designing in-application assistance, focusing on meeting the specific needs and preferences of users.</a:t>
            </a:r>
            <a:endParaRPr lang="en-IN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Söhne"/>
              </a:rPr>
              <a:t>Strategic Content Creation: strategies for crafting welcoming messages, tutorials, and getting started guides that effectively guide users through the onboarding process and facilitate their initial interaction with the application.</a:t>
            </a:r>
            <a:endParaRPr lang="en-IN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Söhne"/>
              </a:rPr>
              <a:t>Contextual Assistance: importance of providing contextual help and guidance within the application interface, such as tooltips and in-context guides, to deliver relevant information precisely at the point of need.</a:t>
            </a:r>
            <a:endParaRPr lang="en-IN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Söhne"/>
              </a:rPr>
              <a:t>Effective Error Resolution: impact of clear error messages and troubleshooting guides on the user experience, and how timely resolution of issues contributes to increased user satisfaction and retention.</a:t>
            </a:r>
            <a:endParaRPr lang="en-IN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Söhne"/>
              </a:rPr>
              <a:t>Accessible Documentation: Explore the integration of embedded documentation and searchable knowledge bases within the application, ensuring that users can easily access relevant information without leaving the interface.</a:t>
            </a:r>
            <a:endParaRPr lang="en-IN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Söhne"/>
              </a:rPr>
              <a:t>Feedback Utilization: Learn the importance of collecting user feedback and leveraging it for continuous improvement in in-application assistance features, driving enhancements based on user insights and preferences.</a:t>
            </a:r>
            <a:endParaRPr lang="en-IN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Söhne"/>
              </a:rPr>
              <a:t>Enhanced User Engagement: Recognize how addressing user needs through effective assistance fosters a positive initial experience, leading to improved user engagement and long-term retention.</a:t>
            </a:r>
            <a:endParaRPr lang="en-IN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742950" lvl="1" indent="-285750" rtl="0" fontAlgn="ctr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IN" sz="1200" b="0" i="0" dirty="0">
                <a:solidFill>
                  <a:srgbClr val="000000"/>
                </a:solidFill>
                <a:effectLst/>
                <a:latin typeface="Söhne"/>
              </a:rPr>
              <a:t>Empowerment through Assistance: Understand how well-crafted in-application assistance empowers users to navigate the application confidently and independently, contributing to a more positive overall user experience.</a:t>
            </a:r>
            <a:endParaRPr lang="en-IN" sz="12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rtl="0">
              <a:spcBef>
                <a:spcPts val="0"/>
              </a:spcBef>
              <a:spcAft>
                <a:spcPts val="0"/>
              </a:spcAft>
            </a:pPr>
            <a:r>
              <a:rPr lang="en-IN" sz="1100" dirty="0">
                <a:effectLst/>
                <a:latin typeface="Calibri" panose="020F0502020204030204" pitchFamily="34" charset="0"/>
              </a:rPr>
              <a:t> 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93C445-F728-CA91-E894-E430594BE1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607897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28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121346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12D60-BC21-C2E5-A63D-F6770D9AA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280E7-3D90-9B41-62FA-AA64397FD0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D18FD5-577A-CD25-12FE-7BC3B8FDFA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8229B-797D-EA8E-E325-94EA76DCF5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8998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E0121-16AD-F326-6D99-72DE56EC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065DB-0FEF-625B-0292-FB7015EA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93A15-D950-A890-5967-18835EB2E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hlinkClick r:id="rId3"/>
              </a:rPr>
              <a:t>https://zedaio.medium.com/the-5-stages-of-user-journey-in-product-management-caaa3bb31789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38F29-6C7C-BA31-A228-AEE0A8ED7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8386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E0121-16AD-F326-6D99-72DE56EC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065DB-0FEF-625B-0292-FB7015EA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93A15-D950-A890-5967-18835EB2E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hlinkClick r:id="rId3"/>
              </a:rPr>
              <a:t>https://zedaio.medium.com/the-5-stages-of-user-journey-in-product-management-caaa3bb31789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38F29-6C7C-BA31-A228-AEE0A8ED7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16871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E0121-16AD-F326-6D99-72DE56EC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065DB-0FEF-625B-0292-FB7015EA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93A15-D950-A890-5967-18835EB2E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hlinkClick r:id="rId3"/>
              </a:rPr>
              <a:t>https://zedaio.medium.com/the-5-stages-of-user-journey-in-product-management-caaa3bb31789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38F29-6C7C-BA31-A228-AEE0A8ED7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9083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E0121-16AD-F326-6D99-72DE56EC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065DB-0FEF-625B-0292-FB7015EA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93A15-D950-A890-5967-18835EB2E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hlinkClick r:id="rId3"/>
              </a:rPr>
              <a:t>https://zedaio.medium.com/the-5-stages-of-user-journey-in-product-management-caaa3bb31789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38F29-6C7C-BA31-A228-AEE0A8ED7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114216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E0121-16AD-F326-6D99-72DE56EC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065DB-0FEF-625B-0292-FB7015EA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93A15-D950-A890-5967-18835EB2E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hlinkClick r:id="rId3"/>
              </a:rPr>
              <a:t>https://zedaio.medium.com/the-5-stages-of-user-journey-in-product-management-caaa3bb31789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38F29-6C7C-BA31-A228-AEE0A8ED7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184472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E0121-16AD-F326-6D99-72DE56EC2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C8065DB-0FEF-625B-0292-FB7015EA14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793A15-D950-A890-5967-18835EB2EC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sz="1800" dirty="0">
                <a:effectLst/>
                <a:latin typeface="Calibri" panose="020F0502020204030204" pitchFamily="34" charset="0"/>
                <a:hlinkClick r:id="rId3"/>
              </a:rPr>
              <a:t>https://zedaio.medium.com/the-5-stages-of-user-journey-in-product-management-caaa3bb31789</a:t>
            </a:r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738F29-6C7C-BA31-A228-AEE0A8ED72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63BD4F-FBCF-4F25-8FD2-858709C985B4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24962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93423-185E-4D3D-8949-1903C6F5A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8819E7-3C79-474B-AAC2-12FFDF29CD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73BF5-6D42-46F2-AB5E-FE70E2490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E8321-8528-4BE8-8C9B-267775641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63D5-DAC4-4EA5-9758-C17C5FCA3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4271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7B673-9F03-431B-8F82-FEEBC1D0E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99947-BAE2-41F8-A5EF-8201F44AE8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7F380-605C-4E80-872E-BED23E277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C5E6D-18C1-4E9D-BE40-170267DA0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651884-AEE3-4501-AD55-CA92F4EB1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03028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BFD481-9A07-464E-A2DE-BABDECE0C5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662017-EF07-4A8A-BB09-A7D0CC24F1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DA7EA9-7B97-4C6E-98C7-635949927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BC6B8-FB3D-4950-9AAD-672E0DCCE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7957-57B4-486A-9562-8160E918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01983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D58D7-07C2-422D-9307-625302CE7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2F3A7-DE7B-4AE4-B119-2D1EBC6559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27B64-4F2C-4FCA-8060-B7EC9AEA1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4B331-82F1-4806-BBF1-F183C6ADD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CD25C7-E6B4-48B6-9C54-3FE1E6654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8387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DDF5B-9FA9-4CAB-B20C-801F09BBF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BCD97-492A-450A-B199-115E38017E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C618BF-301B-4B4A-BEDE-77161B83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461EB-6BD5-46C7-86B9-5AAF0BA38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1CD60-85D7-4DFE-95AB-FF81CFFC5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645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6431D-8C93-4498-B17F-62171AB4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8B054F-31B8-4C5E-8E9A-421CB0D2A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DB7D55-B9E4-4190-AE81-19AC096A4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13596-6C91-46C5-9508-8E8D428A9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30B6F6-2338-4085-A466-DBA973DB4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5768D-83B2-4176-B616-BF23A4DFF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3920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B716D-B524-4441-86C8-3B6542FF5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86D9F1-B2B4-417D-9F47-84B01A28BC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33DC5B-1563-4B98-BB6D-C5584195D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40021F-B3A1-4E32-86F6-FE4E3FA2FB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69433C-C4C5-4DB7-9695-B6826B72D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03E29E-613C-429F-AFA1-199F6E9C4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CA04E1-92A9-4D3B-8247-4C40AB9A6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EB5469-4F41-46C8-BC51-A5FAB4261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6618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6E67-962A-4719-99E5-248E3411E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BF13F3-2134-4FD5-842C-7294B2B5E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D5F924-A846-4BA7-B539-E7A1C6B0A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5584D-EDA7-4E8A-911B-442491CE7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60689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DF2BF2-BBDE-4DA6-8561-28AAAC983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DFF4C-682D-47EE-99FC-284F8A066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DB05E-C339-4BAB-8A75-D814538A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146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11E06-0367-484E-9CED-9FFD990D8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AE76EB-3600-4D22-AD09-8D32AEFA7F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84C1E-E9A2-474F-A6B9-EECE673DC1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7FA289-F78F-4852-85EB-29219776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3B672-524E-452B-8A2A-F09B66657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A511E-A186-45CE-A275-290EC9E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06816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84B73-A6D6-41A4-80B8-AD24B8C8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DEA63E-C85D-4A3E-835C-585C525FEE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CB77BD-30D8-4E1B-94CB-AFE1DE81CD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0C3D09-3EC0-4202-BE27-F37CEE8A5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EE062-6311-4347-96F1-12F2104C7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52619-5777-46F7-89EA-9D0ABBB62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154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CA3AE4-D9DF-451F-89C2-A3F9C36EB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7D08D9-CD9D-4037-BEB1-ED14CE0DC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44ECA-F040-40A7-A5C9-2FA5C3A69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E17E2B-9B45-485F-9BD8-F0A23782060F}" type="datetimeFigureOut">
              <a:rPr lang="en-IN" smtClean="0"/>
              <a:t>04-04-2024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7356B4-1202-455D-B018-C113CE42B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F79B7-9E09-4DA0-A688-8CA5E8F3F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EC037-CC14-49EB-BE0A-6F8FFE4328D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86111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cibnext.icicibank.com/corp/AuthenticationController?FORMSGROUP_ID__=AuthenticationFG&amp;__START_TRAN_FLAG__=Y&amp;FG_BUTTONS__=LOAD&amp;ACTION.LOAD=Y&amp;AuthenticationFG.LOGIN_FLAG=1&amp;BANK_ID=ICI&amp;ITM=nli_cms_corp_btn_index_login&amp;_gl=1*luc7pa*_ga*MTUxMjkwOTk3My4xNjI4NTkzNzM3*_ga_SKB78GHTFV*MTY0MzY5NDcwNy4yNTEuMS4xNjQzNjk5Mjg0LjM4" TargetMode="External"/><Relationship Id="rId4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8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30.svg"/><Relationship Id="rId4" Type="http://schemas.openxmlformats.org/officeDocument/2006/relationships/image" Target="../media/image2.svg"/><Relationship Id="rId9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4.svg"/><Relationship Id="rId5" Type="http://schemas.openxmlformats.org/officeDocument/2006/relationships/diagramData" Target="../diagrams/data1.xml"/><Relationship Id="rId10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4.svg"/><Relationship Id="rId5" Type="http://schemas.openxmlformats.org/officeDocument/2006/relationships/diagramData" Target="../diagrams/data2.xml"/><Relationship Id="rId10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microsoft.com/office/2007/relationships/diagramDrawing" Target="../diagrams/drawin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4.svg"/><Relationship Id="rId5" Type="http://schemas.openxmlformats.org/officeDocument/2006/relationships/diagramData" Target="../diagrams/data3.xml"/><Relationship Id="rId10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microsoft.com/office/2007/relationships/diagramDrawing" Target="../diagrams/drawing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11" Type="http://schemas.openxmlformats.org/officeDocument/2006/relationships/image" Target="../media/image4.svg"/><Relationship Id="rId5" Type="http://schemas.openxmlformats.org/officeDocument/2006/relationships/diagramData" Target="../diagrams/data4.xml"/><Relationship Id="rId10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4.svg"/><Relationship Id="rId5" Type="http://schemas.openxmlformats.org/officeDocument/2006/relationships/diagramData" Target="../diagrams/data5.xml"/><Relationship Id="rId10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6.xml"/><Relationship Id="rId11" Type="http://schemas.openxmlformats.org/officeDocument/2006/relationships/image" Target="../media/image4.svg"/><Relationship Id="rId5" Type="http://schemas.openxmlformats.org/officeDocument/2006/relationships/diagramData" Target="../diagrams/data6.xml"/><Relationship Id="rId10" Type="http://schemas.openxmlformats.org/officeDocument/2006/relationships/image" Target="../media/image3.png"/><Relationship Id="rId4" Type="http://schemas.openxmlformats.org/officeDocument/2006/relationships/image" Target="../media/image8.svg"/><Relationship Id="rId9" Type="http://schemas.microsoft.com/office/2007/relationships/diagramDrawing" Target="../diagrams/drawin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4F561D-C965-4BDF-8CB4-E3C6CB15CF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CBE5289-4C17-45AF-8934-4772D9D946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8A992251-31FF-4002-8BEF-679DBBBEC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59F37D04-357B-4F09-B358-026A757F8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240" y="495935"/>
            <a:ext cx="3418840" cy="43320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99B29358-2BE2-4796-882F-18F1EAD957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1515656"/>
            <a:ext cx="2461895" cy="65167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F70192-4993-4E56-BEAF-11A70DCA6802}"/>
              </a:ext>
            </a:extLst>
          </p:cNvPr>
          <p:cNvSpPr txBox="1"/>
          <p:nvPr/>
        </p:nvSpPr>
        <p:spPr>
          <a:xfrm>
            <a:off x="291147" y="1605280"/>
            <a:ext cx="21707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Webinar On</a:t>
            </a:r>
            <a:endParaRPr lang="en-IN" sz="2600"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AE4983A-C11F-42CF-85E3-04F7271D2638}"/>
              </a:ext>
            </a:extLst>
          </p:cNvPr>
          <p:cNvSpPr txBox="1"/>
          <p:nvPr/>
        </p:nvSpPr>
        <p:spPr>
          <a:xfrm>
            <a:off x="291146" y="2324502"/>
            <a:ext cx="89681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atin typeface="Calibri" panose="020F0502020204030204" pitchFamily="34" charset="0"/>
                <a:ea typeface="Calibri" panose="020F0502020204030204" pitchFamily="34" charset="0"/>
              </a:rPr>
              <a:t>Crafting Seamless In-App Experiences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E994CB9-7473-4F10-9FE7-10731382BE14}"/>
              </a:ext>
            </a:extLst>
          </p:cNvPr>
          <p:cNvSpPr txBox="1"/>
          <p:nvPr/>
        </p:nvSpPr>
        <p:spPr>
          <a:xfrm>
            <a:off x="6096000" y="4888468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Nunito" panose="00000500000000000000" pitchFamily="2" charset="0"/>
              </a:rPr>
              <a:t>Speaker</a:t>
            </a:r>
            <a:endParaRPr lang="en-IN" b="1">
              <a:latin typeface="Nunito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AB19F5-F730-4757-80F0-1C8AD0F215A2}"/>
              </a:ext>
            </a:extLst>
          </p:cNvPr>
          <p:cNvSpPr txBox="1"/>
          <p:nvPr/>
        </p:nvSpPr>
        <p:spPr>
          <a:xfrm>
            <a:off x="4223563" y="5257043"/>
            <a:ext cx="48334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b="1">
                <a:solidFill>
                  <a:srgbClr val="8005D8"/>
                </a:solidFill>
                <a:latin typeface="Nunito" panose="00000500000000000000" pitchFamily="2" charset="0"/>
              </a:rPr>
              <a:t>Akash Jujam</a:t>
            </a:r>
          </a:p>
          <a:p>
            <a:pPr algn="ctr"/>
            <a:r>
              <a:rPr lang="en-IN" sz="2200">
                <a:solidFill>
                  <a:srgbClr val="8005D8"/>
                </a:solidFill>
                <a:latin typeface="Nunito" panose="00000500000000000000" pitchFamily="2" charset="0"/>
              </a:rPr>
              <a:t>Senior Information Developer</a:t>
            </a:r>
          </a:p>
          <a:p>
            <a:pPr algn="ctr"/>
            <a:r>
              <a:rPr lang="en-IN" sz="2200">
                <a:solidFill>
                  <a:srgbClr val="8005D8"/>
                </a:solidFill>
                <a:latin typeface="Nunito" panose="00000500000000000000" pitchFamily="2" charset="0"/>
              </a:rPr>
              <a:t>Precisely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4284BFE-9B04-A98A-4EE4-6DED31836483}"/>
              </a:ext>
            </a:extLst>
          </p:cNvPr>
          <p:cNvSpPr txBox="1"/>
          <p:nvPr/>
        </p:nvSpPr>
        <p:spPr>
          <a:xfrm>
            <a:off x="291147" y="3011788"/>
            <a:ext cx="77352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</a:rPr>
              <a:t>The crucial role of technical writers in in-app assistance</a:t>
            </a:r>
            <a:endParaRPr lang="en-GB" sz="2000" dirty="0"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497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27051-A700-63FC-5730-90EEE9938D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4CDB120B-3B16-2BE6-C529-A2385B100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160A6A-48ED-2561-80CC-71D4677539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IN" dirty="0"/>
              <a:t>Assist user inside the application</a:t>
            </a:r>
          </a:p>
          <a:p>
            <a:r>
              <a:rPr lang="en-US" dirty="0"/>
              <a:t>Empower users to accomplish their tasks efficiently</a:t>
            </a:r>
          </a:p>
          <a:p>
            <a:r>
              <a:rPr lang="en-US" dirty="0"/>
              <a:t>Reduce frustration associated with learning curves</a:t>
            </a:r>
            <a:endParaRPr lang="en-US" dirty="0">
              <a:cs typeface="Calibri"/>
            </a:endParaRPr>
          </a:p>
          <a:p>
            <a:r>
              <a:rPr lang="en-US" dirty="0"/>
              <a:t>Enhance adoption and engagement with the software application</a:t>
            </a:r>
            <a:endParaRPr lang="en-IN" dirty="0"/>
          </a:p>
          <a:p>
            <a:endParaRPr lang="en-IN" dirty="0"/>
          </a:p>
          <a:p>
            <a:pPr marL="0" indent="0">
              <a:buNone/>
            </a:pPr>
            <a:r>
              <a:rPr lang="en-IN" b="1" dirty="0"/>
              <a:t>Example</a:t>
            </a:r>
            <a:r>
              <a:rPr lang="en-IN" dirty="0"/>
              <a:t>:</a:t>
            </a:r>
          </a:p>
          <a:p>
            <a:pPr marL="0" indent="0">
              <a:buNone/>
            </a:pPr>
            <a:r>
              <a:rPr lang="en-IN" sz="2400" dirty="0">
                <a:hlinkClick r:id="rId5"/>
              </a:rPr>
              <a:t>Corporate ICICI login</a:t>
            </a:r>
            <a:endParaRPr lang="en-IN" sz="2400" dirty="0"/>
          </a:p>
          <a:p>
            <a:endParaRPr lang="en-IN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FA5028-451C-AFCE-DABA-AEA8F4C5A7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506AD3-C412-44AD-EF4F-0512A5DB6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What is in-application assistance </a:t>
            </a:r>
          </a:p>
        </p:txBody>
      </p:sp>
    </p:spTree>
    <p:extLst>
      <p:ext uri="{BB962C8B-B14F-4D97-AF65-F5344CB8AC3E}">
        <p14:creationId xmlns:p14="http://schemas.microsoft.com/office/powerpoint/2010/main" val="1461139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182AE-DE68-4739-AF1D-78A7305BA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4CD3272-CD5D-72DB-F379-FD5429160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0A46276-93C0-4550-B428-44677C4FA5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Reduce friction</a:t>
            </a:r>
          </a:p>
          <a:p>
            <a:r>
              <a:rPr lang="en-IN" dirty="0"/>
              <a:t>Increase user engagement</a:t>
            </a:r>
          </a:p>
          <a:p>
            <a:r>
              <a:rPr lang="en-IN" dirty="0"/>
              <a:t>Empower of users</a:t>
            </a:r>
          </a:p>
          <a:p>
            <a:r>
              <a:rPr lang="en-IN" dirty="0"/>
              <a:t>Faster onboarding</a:t>
            </a:r>
          </a:p>
          <a:p>
            <a:r>
              <a:rPr lang="en-US" dirty="0"/>
              <a:t>Support for diverse user base</a:t>
            </a:r>
            <a:endParaRPr lang="en-IN" dirty="0"/>
          </a:p>
          <a:p>
            <a:endParaRPr lang="en-IN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AA4ED3D-8F19-3FEE-89D9-BD5498906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9D5C49-37EA-B4D8-8465-095A97341A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The role of in-app assistance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E3E9B0C-AD0E-36E1-5C95-09A29CFAD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7" y="1745933"/>
            <a:ext cx="4351339" cy="4351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49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4AA89-F56F-FCCC-CE1B-E291310F0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C81B618-1C74-35FC-61B0-F5119EEDC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B92DFFC-F963-4C7F-8B4E-372EEAFB7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Embedded Documentation</a:t>
            </a:r>
          </a:p>
          <a:p>
            <a:r>
              <a:rPr lang="en-IN" dirty="0"/>
              <a:t>Product tours</a:t>
            </a:r>
          </a:p>
          <a:p>
            <a:r>
              <a:rPr lang="en-IN" dirty="0"/>
              <a:t>Contextual help buttons and icons</a:t>
            </a:r>
          </a:p>
          <a:p>
            <a:r>
              <a:rPr lang="en-IN" dirty="0"/>
              <a:t>Chatbots </a:t>
            </a:r>
          </a:p>
          <a:p>
            <a:r>
              <a:rPr lang="en-IN" dirty="0"/>
              <a:t>Tooltips and hover texts</a:t>
            </a:r>
          </a:p>
          <a:p>
            <a:r>
              <a:rPr lang="en-IN" dirty="0"/>
              <a:t>Error messages and troubleshooting</a:t>
            </a:r>
          </a:p>
          <a:p>
            <a:r>
              <a:rPr lang="en-IN" dirty="0"/>
              <a:t>In-context guides</a:t>
            </a:r>
          </a:p>
          <a:p>
            <a:r>
              <a:rPr lang="en-IN" dirty="0"/>
              <a:t>Get started guides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F721319-54BA-33F0-7C22-9298C3CB77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AC0701-0CA9-5859-2CB2-273D84B40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Types of in-app assistance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DA9654E6-643A-B47A-B5AF-FF46EBD2644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9003569"/>
                  </p:ext>
                </p:extLst>
              </p:nvPr>
            </p:nvGraphicFramePr>
            <p:xfrm>
              <a:off x="-3048000" y="6858000"/>
              <a:ext cx="3048000" cy="1714500"/>
            </p:xfrm>
            <a:graphic>
              <a:graphicData uri="http://schemas.microsoft.com/office/powerpoint/2016/slidezoom">
                <pslz:sldZm>
                  <pslz:sldZmObj sldId="326" cId="2543481842">
                    <pslz:zmPr id="{73CBE15D-70F9-4B16-9C4C-651265927E15}" returnToParent="0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extLst>
                  <a:ext uri="{FF2B5EF4-FFF2-40B4-BE49-F238E27FC236}">
                    <a16:creationId xmlns:a16="http://schemas.microsoft.com/office/drawing/2014/main" id="{DA9654E6-643A-B47A-B5AF-FF46EBD2644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048000" y="685800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2989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FCD8D-3D9F-D82C-F8D9-1230E7B45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5DD13F8-1CA8-C351-F9F7-09FFDCFCF5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3C68EE-1DAF-BA59-4D31-5FCE51702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N" sz="6000" b="1" dirty="0">
                <a:latin typeface="Red hat display" panose="02010503040201060303" pitchFamily="2" charset="0"/>
              </a:rPr>
              <a:t>Aspects of In-Application Assistance</a:t>
            </a:r>
            <a:endParaRPr lang="en-IN" sz="60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F1C1732-034C-F72E-8958-D7BBE2AB0F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AD019B-170A-9314-234C-F4F37E1B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n-IN" b="1" dirty="0">
              <a:latin typeface="Red hat display" panose="020105030402010603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48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EC7474-A931-1858-E978-19586E000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40FB045-9CC5-F9B8-6872-B639CE8AD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1205B1C-7E0F-19AA-F41D-3FEAD617D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IN" dirty="0"/>
              <a:t>User research and analysis</a:t>
            </a:r>
            <a:endParaRPr lang="en-US" dirty="0"/>
          </a:p>
          <a:p>
            <a:r>
              <a:rPr lang="en-IN" dirty="0"/>
              <a:t>User-centric approach</a:t>
            </a:r>
            <a:endParaRPr lang="en-IN" dirty="0">
              <a:cs typeface="Calibri"/>
            </a:endParaRPr>
          </a:p>
          <a:p>
            <a:r>
              <a:rPr lang="en-IN" dirty="0"/>
              <a:t>Impact of well crated in-app assistance</a:t>
            </a:r>
            <a:endParaRPr lang="en-IN" dirty="0">
              <a:cs typeface="Calibri"/>
            </a:endParaRPr>
          </a:p>
          <a:p>
            <a:endParaRPr lang="en-IN"/>
          </a:p>
          <a:p>
            <a:endParaRPr lang="en-IN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C68D969-31FA-A13F-7186-051B43871F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90AA2-538C-A861-DB9E-D9608FD85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/>
              </a:rPr>
              <a:t>Understanding user needs</a:t>
            </a:r>
          </a:p>
        </p:txBody>
      </p:sp>
      <p:pic>
        <p:nvPicPr>
          <p:cNvPr id="4" name="Graphic 3" descr="Statistics with solid fill">
            <a:extLst>
              <a:ext uri="{FF2B5EF4-FFF2-40B4-BE49-F238E27FC236}">
                <a16:creationId xmlns:a16="http://schemas.microsoft.com/office/drawing/2014/main" id="{2522FD06-7DF1-A6AA-7C0D-5A0471CCF4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17190" y="2855374"/>
            <a:ext cx="2236596" cy="2236596"/>
          </a:xfrm>
          <a:prstGeom prst="rect">
            <a:avLst/>
          </a:prstGeom>
        </p:spPr>
      </p:pic>
      <p:pic>
        <p:nvPicPr>
          <p:cNvPr id="8" name="Graphic 7" descr="Users with solid fill">
            <a:extLst>
              <a:ext uri="{FF2B5EF4-FFF2-40B4-BE49-F238E27FC236}">
                <a16:creationId xmlns:a16="http://schemas.microsoft.com/office/drawing/2014/main" id="{6F61E4A9-43F3-CB47-E543-D44D9C4088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71033" y="4146731"/>
            <a:ext cx="2346144" cy="234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137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77BBE9-FEE4-E2EA-58F3-EE54E2232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594291F8-23AA-00F2-484F-25107F663C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Slack-whatsnew">
            <a:hlinkClick r:id="" action="ppaction://media"/>
            <a:extLst>
              <a:ext uri="{FF2B5EF4-FFF2-40B4-BE49-F238E27FC236}">
                <a16:creationId xmlns:a16="http://schemas.microsoft.com/office/drawing/2014/main" id="{7A83FC2C-FBBE-36DD-9BE5-39BB74A39FC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33550" y="1825625"/>
            <a:ext cx="8724900" cy="4351338"/>
          </a:xfr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25707AE-3596-F5E4-E7AE-04D71DE3EA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9AC7CF-9532-C50F-A0F1-82115739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Understanding user needs | Example: Slack</a:t>
            </a:r>
          </a:p>
        </p:txBody>
      </p:sp>
    </p:spTree>
    <p:extLst>
      <p:ext uri="{BB962C8B-B14F-4D97-AF65-F5344CB8AC3E}">
        <p14:creationId xmlns:p14="http://schemas.microsoft.com/office/powerpoint/2010/main" val="383855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755428-1B2F-3238-BBC7-CE65B53D2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C592541-E69A-3F2A-7649-4D744CF561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2A1312E-00A9-EAF6-C454-E913B3B7A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IN" dirty="0"/>
              <a:t>What is onboarding content</a:t>
            </a:r>
          </a:p>
          <a:p>
            <a:r>
              <a:rPr lang="en-US" dirty="0"/>
              <a:t>Role of writers in onboarding content</a:t>
            </a:r>
            <a:endParaRPr lang="en-US" dirty="0">
              <a:cs typeface="Calibri"/>
            </a:endParaRPr>
          </a:p>
          <a:p>
            <a:r>
              <a:rPr lang="en-US" dirty="0"/>
              <a:t>Importance of getting started guides</a:t>
            </a:r>
            <a:endParaRPr lang="en-US" dirty="0">
              <a:cs typeface="Calibri"/>
            </a:endParaRPr>
          </a:p>
          <a:p>
            <a:endParaRPr lang="en-IN">
              <a:cs typeface="Calibri"/>
            </a:endParaRPr>
          </a:p>
          <a:p>
            <a:endParaRPr lang="en-IN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BA5120B-8687-FD4A-4461-E58085680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38D964-5905-BED7-CAC2-4575CE51C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/>
              </a:rPr>
              <a:t>Crafting effective onboarding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82D73F-38E5-2AE1-F34B-AA06B34849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1"/>
          <a:stretch/>
        </p:blipFill>
        <p:spPr bwMode="auto">
          <a:xfrm>
            <a:off x="6724797" y="1672910"/>
            <a:ext cx="4884840" cy="424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284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A42D6-0332-3407-CE79-C751FCD80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3A49428-5395-4813-0459-877A136492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2ABB8D50-951E-EFD3-0AFA-F041095232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ADD77F-D7E2-A812-96D7-FFC9067D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7" y="365125"/>
            <a:ext cx="12021954" cy="1325563"/>
          </a:xfrm>
        </p:spPr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Effective onboarding content | Example: Salesforce</a:t>
            </a:r>
          </a:p>
        </p:txBody>
      </p:sp>
      <p:pic>
        <p:nvPicPr>
          <p:cNvPr id="6" name="Salesforce-onboarding">
            <a:hlinkClick r:id="" action="ppaction://media"/>
            <a:extLst>
              <a:ext uri="{FF2B5EF4-FFF2-40B4-BE49-F238E27FC236}">
                <a16:creationId xmlns:a16="http://schemas.microsoft.com/office/drawing/2014/main" id="{C293660E-A13B-2BB2-B0CD-04AD4310DA7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8338" y="1825625"/>
            <a:ext cx="8315325" cy="4351338"/>
          </a:xfrm>
        </p:spPr>
      </p:pic>
    </p:spTree>
    <p:extLst>
      <p:ext uri="{BB962C8B-B14F-4D97-AF65-F5344CB8AC3E}">
        <p14:creationId xmlns:p14="http://schemas.microsoft.com/office/powerpoint/2010/main" val="204042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2B1D0-FA87-3B27-45B5-3F5530D44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3696AC7E-C74F-E5B8-B663-1E0874FFA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0D34A5-6C7C-F4E9-F1DB-203789AE88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What is contextual help</a:t>
            </a:r>
          </a:p>
          <a:p>
            <a:r>
              <a:rPr lang="en-IN" dirty="0"/>
              <a:t>Its importance</a:t>
            </a:r>
          </a:p>
          <a:p>
            <a:r>
              <a:rPr lang="en-IN" dirty="0"/>
              <a:t>Writer’s role</a:t>
            </a:r>
          </a:p>
          <a:p>
            <a:r>
              <a:rPr lang="en-IN" dirty="0"/>
              <a:t>Strategies for delivery</a:t>
            </a:r>
          </a:p>
          <a:p>
            <a:endParaRPr lang="en-IN" dirty="0"/>
          </a:p>
          <a:p>
            <a:pPr marL="0" indent="0">
              <a:buNone/>
            </a:pPr>
            <a:r>
              <a:rPr lang="en-IN" b="1" dirty="0"/>
              <a:t>Example</a:t>
            </a:r>
            <a:r>
              <a:rPr lang="en-IN" dirty="0"/>
              <a:t>:</a:t>
            </a:r>
          </a:p>
          <a:p>
            <a:pPr marL="0" indent="0">
              <a:buNone/>
            </a:pPr>
            <a:r>
              <a:rPr lang="en-IN" sz="2400" dirty="0"/>
              <a:t>Microsoft Word</a:t>
            </a:r>
          </a:p>
          <a:p>
            <a:endParaRPr lang="en-IN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91A4AB2-9602-06FE-05AF-A9E71A8747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59F67CB-0BB9-35F5-0AE3-8883B2164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/>
              </a:rPr>
              <a:t>Contextual help and guidance</a:t>
            </a:r>
          </a:p>
        </p:txBody>
      </p:sp>
    </p:spTree>
    <p:extLst>
      <p:ext uri="{BB962C8B-B14F-4D97-AF65-F5344CB8AC3E}">
        <p14:creationId xmlns:p14="http://schemas.microsoft.com/office/powerpoint/2010/main" val="38239699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D15E5-7D6D-3797-C8EE-D6AF500404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0EF55862-9C1C-BC4F-26B0-CB8986043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55E8F82-CF78-35F8-8300-FDFFB475A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/>
              <a:t>Importance of clear error messages</a:t>
            </a:r>
          </a:p>
          <a:p>
            <a:r>
              <a:rPr lang="en-IN"/>
              <a:t>Craft user-friendly error messages</a:t>
            </a:r>
          </a:p>
          <a:p>
            <a:r>
              <a:rPr lang="en-IN"/>
              <a:t>Comprehensive troubleshooting guides</a:t>
            </a:r>
          </a:p>
          <a:p>
            <a:r>
              <a:rPr lang="en-US"/>
              <a:t>Impact of Effective Error Resolution</a:t>
            </a:r>
            <a:endParaRPr lang="en-IN"/>
          </a:p>
          <a:p>
            <a:endParaRPr lang="en-IN"/>
          </a:p>
          <a:p>
            <a:endParaRPr lang="en-IN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CCE3ED52-BAF9-AF17-A1A0-E593CD7E2E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A8356E-471D-CEA7-3BB4-C3D98FCFC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/>
              </a:rPr>
              <a:t>Error messages and 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2541993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6015F80-DD3E-4752-9448-F9259133A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F0799D-0DA7-50C9-9458-CF4484CB6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IN" dirty="0"/>
              <a:t>The changing landscape of user assistance</a:t>
            </a:r>
          </a:p>
          <a:p>
            <a:r>
              <a:rPr lang="en-IN" dirty="0"/>
              <a:t>User’s learning journey</a:t>
            </a:r>
          </a:p>
          <a:p>
            <a:r>
              <a:rPr lang="en-IN" dirty="0"/>
              <a:t>What is in-app assistance</a:t>
            </a:r>
            <a:endParaRPr lang="en-IN" dirty="0">
              <a:ea typeface="Calibri" panose="020F0502020204030204"/>
              <a:cs typeface="Calibri" panose="020F0502020204030204"/>
            </a:endParaRPr>
          </a:p>
          <a:p>
            <a:r>
              <a:rPr lang="en-IN" dirty="0">
                <a:ea typeface="Calibri" panose="020F0502020204030204"/>
                <a:cs typeface="Calibri" panose="020F0502020204030204"/>
              </a:rPr>
              <a:t>The role of in-app assistance</a:t>
            </a:r>
            <a:endParaRPr lang="en-IN" dirty="0"/>
          </a:p>
          <a:p>
            <a:r>
              <a:rPr lang="en-IN" dirty="0"/>
              <a:t>Aspects of in-app assistance</a:t>
            </a:r>
          </a:p>
          <a:p>
            <a:r>
              <a:rPr lang="en-IN" dirty="0">
                <a:ea typeface="Calibri"/>
                <a:cs typeface="Calibri"/>
              </a:rPr>
              <a:t>Best practices</a:t>
            </a:r>
          </a:p>
          <a:p>
            <a:r>
              <a:rPr lang="en-IN" dirty="0"/>
              <a:t>Benefits</a:t>
            </a:r>
          </a:p>
          <a:p>
            <a:r>
              <a:rPr lang="en-IN" dirty="0"/>
              <a:t>Key takeaways</a:t>
            </a:r>
          </a:p>
          <a:p>
            <a:endParaRPr lang="en-IN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DF96AB-501E-41C8-BCF5-A04C86099E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5758F1-3A3D-46E5-AEEE-5638EE3D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Overview </a:t>
            </a:r>
          </a:p>
        </p:txBody>
      </p:sp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A95EFE1-2F91-4495-AE15-CB852B387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576" y="3595469"/>
            <a:ext cx="2699147" cy="19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4381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7513C2-DF99-A257-E5CD-C9DC61A2BD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157C2DBF-EFA5-8128-AE06-F51A4C54E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8364E43-03E8-A9D1-F9C9-B364F710A1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D92739-3678-A712-93A1-250954E68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65125"/>
            <a:ext cx="12192000" cy="1325563"/>
          </a:xfrm>
        </p:spPr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Error messages | Example: MS Office Suite</a:t>
            </a:r>
          </a:p>
        </p:txBody>
      </p:sp>
      <p:pic>
        <p:nvPicPr>
          <p:cNvPr id="1026" name="Picture 2" descr="Installation error message if there is a 32-bit or 64-bit incompatibility problem">
            <a:extLst>
              <a:ext uri="{FF2B5EF4-FFF2-40B4-BE49-F238E27FC236}">
                <a16:creationId xmlns:a16="http://schemas.microsoft.com/office/drawing/2014/main" id="{CF0E1951-217C-3596-CA9C-576EE5AA17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84" y="1960195"/>
            <a:ext cx="3333333" cy="274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">
            <a:extLst>
              <a:ext uri="{FF2B5EF4-FFF2-40B4-BE49-F238E27FC236}">
                <a16:creationId xmlns:a16="http://schemas.microsoft.com/office/drawing/2014/main" id="{3D92BAC4-2E6E-5129-879B-A21A023B8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672" y="3064259"/>
            <a:ext cx="46672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">
            <a:extLst>
              <a:ext uri="{FF2B5EF4-FFF2-40B4-BE49-F238E27FC236}">
                <a16:creationId xmlns:a16="http://schemas.microsoft.com/office/drawing/2014/main" id="{BF1B5A45-8513-6F47-2986-7A159CD6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974" y="2025583"/>
            <a:ext cx="2748969" cy="389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1713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D2652-456B-D220-AF74-B2662555C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A2A40E7-27B9-5D91-B650-AA1DE1879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CFC0602-4653-D11B-C1D5-A75433160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Self-service knowledgebase</a:t>
            </a:r>
          </a:p>
          <a:p>
            <a:r>
              <a:rPr lang="en-IN" dirty="0"/>
              <a:t>Searchable knowledgebase</a:t>
            </a:r>
          </a:p>
          <a:p>
            <a:r>
              <a:rPr lang="en-IN" dirty="0"/>
              <a:t>Integrated help content</a:t>
            </a:r>
          </a:p>
          <a:p>
            <a:r>
              <a:rPr lang="en-IN" dirty="0"/>
              <a:t>Self-service support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E9B2048-9D6A-3F09-8D28-BB3FF4D5E5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D4C160-0137-42DC-42AC-A6BF7CFCAD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761754" cy="1325563"/>
          </a:xfrm>
        </p:spPr>
        <p:txBody>
          <a:bodyPr/>
          <a:lstStyle/>
          <a:p>
            <a:pPr algn="ctr"/>
            <a:r>
              <a:rPr lang="en-IN" b="1" dirty="0">
                <a:latin typeface="Red hat display"/>
              </a:rPr>
              <a:t>In-app documentation and knowledgebase</a:t>
            </a:r>
          </a:p>
        </p:txBody>
      </p:sp>
    </p:spTree>
    <p:extLst>
      <p:ext uri="{BB962C8B-B14F-4D97-AF65-F5344CB8AC3E}">
        <p14:creationId xmlns:p14="http://schemas.microsoft.com/office/powerpoint/2010/main" val="1510671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3E07C-035D-EB93-E867-BB36164FD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CEF79FA0-DF1C-5EED-27B8-9B0694F2F4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0548DA24-3EC9-7FFC-3E8B-279D0C9E8A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70C590-A501-AD17-3FCF-ACFE11012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Integrated Self-help | Example: Slack</a:t>
            </a:r>
          </a:p>
        </p:txBody>
      </p:sp>
      <p:pic>
        <p:nvPicPr>
          <p:cNvPr id="6" name="Slack-integration-selfhelp">
            <a:hlinkClick r:id="" action="ppaction://media"/>
            <a:extLst>
              <a:ext uri="{FF2B5EF4-FFF2-40B4-BE49-F238E27FC236}">
                <a16:creationId xmlns:a16="http://schemas.microsoft.com/office/drawing/2014/main" id="{BF01838F-6A12-AE3D-3482-619B03CC83F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12938" y="1825625"/>
            <a:ext cx="8364537" cy="4351338"/>
          </a:xfrm>
        </p:spPr>
      </p:pic>
    </p:spTree>
    <p:extLst>
      <p:ext uri="{BB962C8B-B14F-4D97-AF65-F5344CB8AC3E}">
        <p14:creationId xmlns:p14="http://schemas.microsoft.com/office/powerpoint/2010/main" val="2201155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0B8CB-9F57-9FC6-3531-147A7BA5A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AF61641-5815-5D4F-2305-5460DECAB2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606D541-75D6-854B-F4DC-4BC0D0FEF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/>
              <a:t>Collect feedback for continuous improvement</a:t>
            </a:r>
          </a:p>
          <a:p>
            <a:r>
              <a:rPr lang="en-IN"/>
              <a:t>Incorporate user feedback</a:t>
            </a:r>
          </a:p>
          <a:p>
            <a:endParaRPr lang="en-IN"/>
          </a:p>
          <a:p>
            <a:endParaRPr lang="en-IN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297DBB4-3F1E-08FC-6989-042A270A6E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717BCD-4EBE-ACB0-1302-4AB7BA342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8722" cy="1325563"/>
          </a:xfrm>
        </p:spPr>
        <p:txBody>
          <a:bodyPr/>
          <a:lstStyle/>
          <a:p>
            <a:pPr algn="ctr"/>
            <a:r>
              <a:rPr lang="en-IN" b="1" dirty="0">
                <a:latin typeface="Red hat display"/>
              </a:rPr>
              <a:t>User feedback and continuous improvement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270B533-641D-3FD3-8C98-8C78BE73B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734" y="3651854"/>
            <a:ext cx="6559843" cy="2065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C02303-0CDB-DB3C-F546-2B67AB079C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67450" y="1868005"/>
            <a:ext cx="3799223" cy="402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415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3E0BC-F7DA-8266-51EF-2A6E8279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CCC693-8F25-21D6-A417-074DBB063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874223-49FA-8615-547B-A393DA86F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Add different content types</a:t>
            </a:r>
          </a:p>
          <a:p>
            <a:r>
              <a:rPr lang="en-US" dirty="0"/>
              <a:t>Group resources</a:t>
            </a:r>
            <a:endParaRPr lang="en-US" dirty="0">
              <a:cs typeface="Calibri"/>
            </a:endParaRPr>
          </a:p>
          <a:p>
            <a:r>
              <a:rPr lang="en-US" dirty="0"/>
              <a:t>Use segmentation</a:t>
            </a:r>
          </a:p>
          <a:p>
            <a:r>
              <a:rPr lang="en-US" dirty="0"/>
              <a:t>Use an in-app widget </a:t>
            </a:r>
          </a:p>
          <a:p>
            <a:r>
              <a:rPr lang="en-US" dirty="0"/>
              <a:t>Embed your chatbot</a:t>
            </a:r>
          </a:p>
          <a:p>
            <a:r>
              <a:rPr lang="en-US" dirty="0"/>
              <a:t>Embed video tutorials</a:t>
            </a:r>
          </a:p>
          <a:p>
            <a:r>
              <a:rPr lang="en-US" dirty="0"/>
              <a:t>Track engagement</a:t>
            </a:r>
          </a:p>
          <a:p>
            <a:endParaRPr lang="en-IN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11653B-1CD4-D7F1-9BAE-1D6FDD11B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E729F-4FD7-DFCC-80A4-F2EC891D0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 panose="02010503040201060303" pitchFamily="2" charset="0"/>
              </a:rPr>
              <a:t>Best practices</a:t>
            </a:r>
          </a:p>
        </p:txBody>
      </p:sp>
      <p:pic>
        <p:nvPicPr>
          <p:cNvPr id="3" name="Graphic 2" descr="Blueprint outline">
            <a:extLst>
              <a:ext uri="{FF2B5EF4-FFF2-40B4-BE49-F238E27FC236}">
                <a16:creationId xmlns:a16="http://schemas.microsoft.com/office/drawing/2014/main" id="{6337EBFA-46A4-20BA-9D7B-9622DD4851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6267" y="3428999"/>
            <a:ext cx="2727533" cy="272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1118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FA3C8-651C-1CA7-49F2-78D6C00B0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1CD9C895-01BE-D685-2A3E-309E7BB42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998BB9-FC9D-52FE-43DB-AE819EEAAC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123947" cy="4351338"/>
          </a:xfrm>
        </p:spPr>
        <p:txBody>
          <a:bodyPr numCol="2">
            <a:normAutofit/>
          </a:bodyPr>
          <a:lstStyle/>
          <a:p>
            <a:r>
              <a:rPr lang="en-IN" dirty="0"/>
              <a:t>Enhanced User Experience</a:t>
            </a:r>
          </a:p>
          <a:p>
            <a:r>
              <a:rPr lang="en-IN" dirty="0"/>
              <a:t>Increased User Satisfaction</a:t>
            </a:r>
          </a:p>
          <a:p>
            <a:r>
              <a:rPr lang="en-US" dirty="0"/>
              <a:t>Greater User Engagement</a:t>
            </a:r>
            <a:endParaRPr lang="en-IN" dirty="0"/>
          </a:p>
          <a:p>
            <a:r>
              <a:rPr lang="en-IN" dirty="0"/>
              <a:t>Reduced Learning Curve</a:t>
            </a:r>
          </a:p>
          <a:p>
            <a:r>
              <a:rPr lang="en-IN" dirty="0"/>
              <a:t>Faster Issue Resolution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Improved Productivity</a:t>
            </a:r>
          </a:p>
          <a:p>
            <a:r>
              <a:rPr lang="en-US" dirty="0"/>
              <a:t>Empowered User Base</a:t>
            </a:r>
          </a:p>
          <a:p>
            <a:r>
              <a:rPr lang="en-US" dirty="0"/>
              <a:t>Reduced Support Costs</a:t>
            </a:r>
          </a:p>
          <a:p>
            <a:r>
              <a:rPr lang="en-US" dirty="0"/>
              <a:t>Positive Brand Perception</a:t>
            </a:r>
          </a:p>
          <a:p>
            <a:r>
              <a:rPr lang="en-US" dirty="0"/>
              <a:t>Continuous Improvement</a:t>
            </a:r>
            <a:endParaRPr lang="en-IN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06E6F6C-43FA-AB52-AE55-555D2E224B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51CA0A-1390-4D39-10C6-528D723A2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Benefits</a:t>
            </a:r>
          </a:p>
        </p:txBody>
      </p:sp>
      <p:pic>
        <p:nvPicPr>
          <p:cNvPr id="3" name="Graphic 2" descr="Blueprint outline">
            <a:extLst>
              <a:ext uri="{FF2B5EF4-FFF2-40B4-BE49-F238E27FC236}">
                <a16:creationId xmlns:a16="http://schemas.microsoft.com/office/drawing/2014/main" id="{D219EE50-68DC-0AD1-1FB6-795CB96301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6267" y="3428999"/>
            <a:ext cx="2727533" cy="272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36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3E0BC-F7DA-8266-51EF-2A6E8279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66CCC693-8F25-21D6-A417-074DBB063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874223-49FA-8615-547B-A393DA86F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User-Centric Approach</a:t>
            </a:r>
          </a:p>
          <a:p>
            <a:r>
              <a:rPr lang="en-US"/>
              <a:t>Strategic Content Creation</a:t>
            </a:r>
          </a:p>
          <a:p>
            <a:r>
              <a:rPr lang="en-US"/>
              <a:t>Contextual Assistance</a:t>
            </a:r>
          </a:p>
          <a:p>
            <a:r>
              <a:rPr lang="en-US"/>
              <a:t>Effective Error Resolution</a:t>
            </a:r>
          </a:p>
          <a:p>
            <a:r>
              <a:rPr lang="en-US"/>
              <a:t>Accessible Documentation</a:t>
            </a:r>
          </a:p>
          <a:p>
            <a:r>
              <a:rPr lang="en-US"/>
              <a:t>Feedback Utilization</a:t>
            </a:r>
          </a:p>
          <a:p>
            <a:r>
              <a:rPr lang="en-US"/>
              <a:t>Enhanced User Engagement</a:t>
            </a:r>
          </a:p>
          <a:p>
            <a:r>
              <a:rPr lang="en-US"/>
              <a:t>Empowerment through Assistance</a:t>
            </a:r>
            <a:endParaRPr lang="en-IN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8E11653B-1CD4-D7F1-9BAE-1D6FDD11B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CE729F-4FD7-DFCC-80A4-F2EC891D0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>
                <a:latin typeface="Red hat display" panose="02010503040201060303" pitchFamily="2" charset="0"/>
              </a:rPr>
              <a:t>Key takeaways</a:t>
            </a:r>
          </a:p>
        </p:txBody>
      </p:sp>
      <p:pic>
        <p:nvPicPr>
          <p:cNvPr id="3" name="Graphic 2" descr="Blueprint outline">
            <a:extLst>
              <a:ext uri="{FF2B5EF4-FFF2-40B4-BE49-F238E27FC236}">
                <a16:creationId xmlns:a16="http://schemas.microsoft.com/office/drawing/2014/main" id="{6337EBFA-46A4-20BA-9D7B-9622DD485116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26267" y="3428999"/>
            <a:ext cx="2727533" cy="272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06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86015F80-DD3E-4752-9448-F9259133AF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1FC9D9-4377-4F48-84E8-94B1ED468715}"/>
              </a:ext>
            </a:extLst>
          </p:cNvPr>
          <p:cNvSpPr txBox="1"/>
          <p:nvPr/>
        </p:nvSpPr>
        <p:spPr>
          <a:xfrm>
            <a:off x="3676071" y="2671801"/>
            <a:ext cx="403360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6600">
                <a:latin typeface="Red hat display" panose="02010503040201060303" pitchFamily="2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409040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62A5DE7-CE7F-4E41-9BE4-834DD4E0C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5DD6E8B-6124-4846-ABCB-E60125BF2F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501126" y="6563180"/>
            <a:ext cx="1693557" cy="2031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7A04E03-039A-44DC-9552-88DBDDAEBF8B}"/>
              </a:ext>
            </a:extLst>
          </p:cNvPr>
          <p:cNvSpPr txBox="1"/>
          <p:nvPr/>
        </p:nvSpPr>
        <p:spPr>
          <a:xfrm>
            <a:off x="1476382" y="1700981"/>
            <a:ext cx="450770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500" b="1" dirty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rPr>
              <a:t>Thank You!</a:t>
            </a:r>
            <a:endParaRPr lang="en-IN" sz="5500" b="1" dirty="0">
              <a:latin typeface="Red hat display" panose="02010303040201060303" pitchFamily="2" charset="0"/>
              <a:ea typeface="Red hat display" panose="02010303040201060303" pitchFamily="2" charset="0"/>
              <a:cs typeface="Red hat display" panose="02010303040201060303" pitchFamily="2" charset="0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05F65040-A556-44C5-831E-16C4E84A3C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80048" y="1524000"/>
            <a:ext cx="4084652" cy="45549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6BAB4BE1-F6A8-468A-B03F-11F9CA95BB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60945" y="3767403"/>
            <a:ext cx="36195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317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EDDDF-906B-2F92-954B-57810B4574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7A2D24F6-C277-271A-3C42-347CCC300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9E4734-7043-87DF-A719-CE1F94EE7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Creating content for User Guides and Manuals (Technical Writer)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Creating multimedia content (Information Developer)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Creating content for in-application assistance (User Assistance Developers)</a:t>
            </a:r>
          </a:p>
          <a:p>
            <a:endParaRPr lang="en-IN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DD9A687-A57F-3A7E-FC73-B4473498E7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34587-3C7A-2D77-D43F-242199C9A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 panose="02010503040201060303" pitchFamily="2" charset="0"/>
              </a:rPr>
              <a:t>The changing landscape of user assistance</a:t>
            </a: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5D2F4391-C9DC-D380-6EA5-EDF8628885B0}"/>
              </a:ext>
            </a:extLst>
          </p:cNvPr>
          <p:cNvSpPr/>
          <p:nvPr/>
        </p:nvSpPr>
        <p:spPr>
          <a:xfrm>
            <a:off x="5850594" y="2590895"/>
            <a:ext cx="252586" cy="570121"/>
          </a:xfrm>
          <a:prstGeom prst="downArrow">
            <a:avLst/>
          </a:prstGeom>
          <a:solidFill>
            <a:srgbClr val="861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EFF0921A-34F6-2217-2470-1911A5173100}"/>
              </a:ext>
            </a:extLst>
          </p:cNvPr>
          <p:cNvSpPr/>
          <p:nvPr/>
        </p:nvSpPr>
        <p:spPr>
          <a:xfrm>
            <a:off x="5843414" y="4098867"/>
            <a:ext cx="252586" cy="570122"/>
          </a:xfrm>
          <a:prstGeom prst="downArrow">
            <a:avLst/>
          </a:prstGeom>
          <a:solidFill>
            <a:srgbClr val="8614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61754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7863-F38E-2888-A3AE-62FC6CC2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E063B73-E5BC-D067-EEEF-82B9A0AD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E824CA-5684-9AFA-ED58-CC2ABDAC6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45334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6DBE498D-6C45-C343-EDEE-4D864D2A3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9152D-6C42-DC1D-F4D5-F4EEC36F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 panose="02010503040201060303" pitchFamily="2" charset="0"/>
              </a:rPr>
              <a:t>User’s learning journey</a:t>
            </a:r>
          </a:p>
        </p:txBody>
      </p:sp>
    </p:spTree>
    <p:extLst>
      <p:ext uri="{BB962C8B-B14F-4D97-AF65-F5344CB8AC3E}">
        <p14:creationId xmlns:p14="http://schemas.microsoft.com/office/powerpoint/2010/main" val="4257302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7863-F38E-2888-A3AE-62FC6CC2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E063B73-E5BC-D067-EEEF-82B9A0AD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E824CA-5684-9AFA-ED58-CC2ABDAC6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48332598"/>
              </p:ext>
            </p:extLst>
          </p:nvPr>
        </p:nvGraphicFramePr>
        <p:xfrm>
          <a:off x="3968471" y="2548632"/>
          <a:ext cx="4255058" cy="1760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6DBE498D-6C45-C343-EDEE-4D864D2A3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9152D-6C42-DC1D-F4D5-F4EEC36F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 panose="02010503040201060303" pitchFamily="2" charset="0"/>
              </a:rPr>
              <a:t>User’s learning journey</a:t>
            </a:r>
          </a:p>
        </p:txBody>
      </p:sp>
    </p:spTree>
    <p:extLst>
      <p:ext uri="{BB962C8B-B14F-4D97-AF65-F5344CB8AC3E}">
        <p14:creationId xmlns:p14="http://schemas.microsoft.com/office/powerpoint/2010/main" val="2134642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7863-F38E-2888-A3AE-62FC6CC2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E063B73-E5BC-D067-EEEF-82B9A0AD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E824CA-5684-9AFA-ED58-CC2ABDAC6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354089"/>
              </p:ext>
            </p:extLst>
          </p:nvPr>
        </p:nvGraphicFramePr>
        <p:xfrm>
          <a:off x="3190875" y="2684211"/>
          <a:ext cx="5810250" cy="1489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6DBE498D-6C45-C343-EDEE-4D864D2A3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9152D-6C42-DC1D-F4D5-F4EEC36F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 panose="02010503040201060303" pitchFamily="2" charset="0"/>
              </a:rPr>
              <a:t>User’s learning journey</a:t>
            </a:r>
          </a:p>
        </p:txBody>
      </p:sp>
    </p:spTree>
    <p:extLst>
      <p:ext uri="{BB962C8B-B14F-4D97-AF65-F5344CB8AC3E}">
        <p14:creationId xmlns:p14="http://schemas.microsoft.com/office/powerpoint/2010/main" val="2529522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7863-F38E-2888-A3AE-62FC6CC2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E063B73-E5BC-D067-EEEF-82B9A0AD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E824CA-5684-9AFA-ED58-CC2ABDAC6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24700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6DBE498D-6C45-C343-EDEE-4D864D2A3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9152D-6C42-DC1D-F4D5-F4EEC36F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 panose="02010503040201060303" pitchFamily="2" charset="0"/>
              </a:rPr>
              <a:t>User’s learning journey</a:t>
            </a:r>
          </a:p>
        </p:txBody>
      </p:sp>
    </p:spTree>
    <p:extLst>
      <p:ext uri="{BB962C8B-B14F-4D97-AF65-F5344CB8AC3E}">
        <p14:creationId xmlns:p14="http://schemas.microsoft.com/office/powerpoint/2010/main" val="30125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7863-F38E-2888-A3AE-62FC6CC2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E063B73-E5BC-D067-EEEF-82B9A0AD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E824CA-5684-9AFA-ED58-CC2ABDAC638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87275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6DBE498D-6C45-C343-EDEE-4D864D2A3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9152D-6C42-DC1D-F4D5-F4EEC36F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 panose="02010503040201060303" pitchFamily="2" charset="0"/>
              </a:rPr>
              <a:t>User’s learning journey</a:t>
            </a:r>
          </a:p>
        </p:txBody>
      </p:sp>
    </p:spTree>
    <p:extLst>
      <p:ext uri="{BB962C8B-B14F-4D97-AF65-F5344CB8AC3E}">
        <p14:creationId xmlns:p14="http://schemas.microsoft.com/office/powerpoint/2010/main" val="3380242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437863-F38E-2888-A3AE-62FC6CC229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FE063B73-E5BC-D067-EEEF-82B9A0AD03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5E824CA-5684-9AFA-ED58-CC2ABDAC63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7" name="Graphic 6">
            <a:extLst>
              <a:ext uri="{FF2B5EF4-FFF2-40B4-BE49-F238E27FC236}">
                <a16:creationId xmlns:a16="http://schemas.microsoft.com/office/drawing/2014/main" id="{6DBE498D-6C45-C343-EDEE-4D864D2A37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26271" y="6256655"/>
            <a:ext cx="2090651" cy="2649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39152D-6C42-DC1D-F4D5-F4EEC36F0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N" b="1" dirty="0">
                <a:latin typeface="Red hat display" panose="02010503040201060303" pitchFamily="2" charset="0"/>
              </a:rPr>
              <a:t>User’s learning journey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A44FFB9-FD3A-22B1-1547-CDE93E4386AB}"/>
              </a:ext>
            </a:extLst>
          </p:cNvPr>
          <p:cNvSpPr/>
          <p:nvPr/>
        </p:nvSpPr>
        <p:spPr>
          <a:xfrm rot="18938296">
            <a:off x="6900317" y="7374275"/>
            <a:ext cx="2943636" cy="1500611"/>
          </a:xfrm>
          <a:prstGeom prst="ellipse">
            <a:avLst/>
          </a:prstGeom>
          <a:noFill/>
          <a:ln w="57150">
            <a:solidFill>
              <a:srgbClr val="FF0000">
                <a:alpha val="4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C179F13-7416-58BB-6B10-6456E6F82C6E}"/>
              </a:ext>
            </a:extLst>
          </p:cNvPr>
          <p:cNvSpPr/>
          <p:nvPr/>
        </p:nvSpPr>
        <p:spPr>
          <a:xfrm rot="18938296">
            <a:off x="9113249" y="7426468"/>
            <a:ext cx="2943636" cy="1500611"/>
          </a:xfrm>
          <a:prstGeom prst="ellipse">
            <a:avLst/>
          </a:prstGeom>
          <a:noFill/>
          <a:ln w="57150">
            <a:solidFill>
              <a:srgbClr val="FF0000">
                <a:alpha val="4900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2936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2419 L -0.00703 -0.600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0.2419 L -0.00703 -0.6004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0248320-4d2c-42d5-8198-bac3d42d3c5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7C765C9B04164BA7A4E0FFE8752C37" ma:contentTypeVersion="9" ma:contentTypeDescription="Create a new document." ma:contentTypeScope="" ma:versionID="2a457ae561021c1f83343e600dd0a319">
  <xsd:schema xmlns:xsd="http://www.w3.org/2001/XMLSchema" xmlns:xs="http://www.w3.org/2001/XMLSchema" xmlns:p="http://schemas.microsoft.com/office/2006/metadata/properties" xmlns:ns2="e0248320-4d2c-42d5-8198-bac3d42d3c55" targetNamespace="http://schemas.microsoft.com/office/2006/metadata/properties" ma:root="true" ma:fieldsID="d2eb412d193fab72b90402bcd95aa117" ns2:_="">
    <xsd:import namespace="e0248320-4d2c-42d5-8198-bac3d42d3c55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248320-4d2c-42d5-8198-bac3d42d3c55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53df88d1-47bc-462c-aa25-449c555055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56C414D-2E53-4F8A-A4C3-C428E7F10FAD}">
  <ds:schemaRefs>
    <ds:schemaRef ds:uri="http://schemas.microsoft.com/office/2006/documentManagement/types"/>
    <ds:schemaRef ds:uri="http://www.w3.org/XML/1998/namespace"/>
    <ds:schemaRef ds:uri="86f8def4-7d20-4b61-a40a-186aa73a37c8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microsoft.com/office/infopath/2007/PartnerControls"/>
    <ds:schemaRef ds:uri="cbb1d7af-fa62-43e7-bf05-06f34f659de3"/>
    <ds:schemaRef ds:uri="e0248320-4d2c-42d5-8198-bac3d42d3c55"/>
  </ds:schemaRefs>
</ds:datastoreItem>
</file>

<file path=customXml/itemProps2.xml><?xml version="1.0" encoding="utf-8"?>
<ds:datastoreItem xmlns:ds="http://schemas.openxmlformats.org/officeDocument/2006/customXml" ds:itemID="{2FD7FF22-AD46-4666-910B-2BE30B3FDB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066B1E1-EC7C-4ACE-971D-52FA56FBCC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248320-4d2c-42d5-8198-bac3d42d3c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384</TotalTime>
  <Words>1971</Words>
  <Application>Microsoft Office PowerPoint</Application>
  <PresentationFormat>Widescreen</PresentationFormat>
  <Paragraphs>271</Paragraphs>
  <Slides>28</Slides>
  <Notes>27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Nunito</vt:lpstr>
      <vt:lpstr>Red hat display</vt:lpstr>
      <vt:lpstr>Segoe UI</vt:lpstr>
      <vt:lpstr>Söhne</vt:lpstr>
      <vt:lpstr>Office Theme</vt:lpstr>
      <vt:lpstr>PowerPoint Presentation</vt:lpstr>
      <vt:lpstr>Overview </vt:lpstr>
      <vt:lpstr>The changing landscape of user assistance</vt:lpstr>
      <vt:lpstr>User’s learning journey</vt:lpstr>
      <vt:lpstr>User’s learning journey</vt:lpstr>
      <vt:lpstr>User’s learning journey</vt:lpstr>
      <vt:lpstr>User’s learning journey</vt:lpstr>
      <vt:lpstr>User’s learning journey</vt:lpstr>
      <vt:lpstr>User’s learning journey</vt:lpstr>
      <vt:lpstr>What is in-application assistance </vt:lpstr>
      <vt:lpstr>The role of in-app assistance</vt:lpstr>
      <vt:lpstr>Types of in-app assistance </vt:lpstr>
      <vt:lpstr>PowerPoint Presentation</vt:lpstr>
      <vt:lpstr>Understanding user needs</vt:lpstr>
      <vt:lpstr>Understanding user needs | Example: Slack</vt:lpstr>
      <vt:lpstr>Crafting effective onboarding content</vt:lpstr>
      <vt:lpstr>Effective onboarding content | Example: Salesforce</vt:lpstr>
      <vt:lpstr>Contextual help and guidance</vt:lpstr>
      <vt:lpstr>Error messages and troubleshooting</vt:lpstr>
      <vt:lpstr>Error messages | Example: MS Office Suite</vt:lpstr>
      <vt:lpstr>In-app documentation and knowledgebase</vt:lpstr>
      <vt:lpstr>Integrated Self-help | Example: Slack</vt:lpstr>
      <vt:lpstr>User feedback and continuous improvement</vt:lpstr>
      <vt:lpstr>Best practices</vt:lpstr>
      <vt:lpstr>Benefits</vt:lpstr>
      <vt:lpstr>Key takeaways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KOVLTP178</dc:creator>
  <cp:lastModifiedBy>Sruthi Murali</cp:lastModifiedBy>
  <cp:revision>103</cp:revision>
  <dcterms:created xsi:type="dcterms:W3CDTF">2022-02-24T09:05:55Z</dcterms:created>
  <dcterms:modified xsi:type="dcterms:W3CDTF">2024-04-04T08:41:40Z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0x010100AE7C765C9B04164BA7A4E0FFE8752C37</vt:lpwstr>
  </property>
  <property fmtid="{D5CDD505-2E9C-101B-9397-08002B2CF9AE}" pid="3" name="MediaServiceImageTags">
    <vt:lpwstr/>
  </property>
</Properties>
</file>